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1947" r:id="rId2"/>
    <p:sldId id="1955" r:id="rId3"/>
    <p:sldId id="1987" r:id="rId4"/>
    <p:sldId id="1949" r:id="rId5"/>
    <p:sldId id="1988" r:id="rId6"/>
    <p:sldId id="1950" r:id="rId7"/>
    <p:sldId id="1957" r:id="rId8"/>
    <p:sldId id="1958" r:id="rId9"/>
    <p:sldId id="1962" r:id="rId10"/>
    <p:sldId id="1993" r:id="rId11"/>
    <p:sldId id="1989" r:id="rId12"/>
    <p:sldId id="1975" r:id="rId13"/>
    <p:sldId id="1976" r:id="rId14"/>
    <p:sldId id="1977" r:id="rId15"/>
    <p:sldId id="1978" r:id="rId16"/>
    <p:sldId id="1980" r:id="rId17"/>
    <p:sldId id="1981" r:id="rId18"/>
    <p:sldId id="1982" r:id="rId19"/>
    <p:sldId id="1990" r:id="rId20"/>
    <p:sldId id="1951" r:id="rId21"/>
    <p:sldId id="1991" r:id="rId22"/>
    <p:sldId id="1965" r:id="rId23"/>
    <p:sldId id="1974" r:id="rId24"/>
    <p:sldId id="1963" r:id="rId25"/>
    <p:sldId id="1966" r:id="rId26"/>
    <p:sldId id="1964" r:id="rId27"/>
    <p:sldId id="1967" r:id="rId28"/>
    <p:sldId id="1968" r:id="rId29"/>
    <p:sldId id="1969" r:id="rId30"/>
    <p:sldId id="1970" r:id="rId31"/>
    <p:sldId id="1971" r:id="rId32"/>
    <p:sldId id="1972" r:id="rId33"/>
    <p:sldId id="1973" r:id="rId34"/>
    <p:sldId id="1992" r:id="rId35"/>
    <p:sldId id="1959" r:id="rId36"/>
    <p:sldId id="1961" r:id="rId37"/>
    <p:sldId id="1983" r:id="rId38"/>
    <p:sldId id="1984" r:id="rId39"/>
    <p:sldId id="1986" r:id="rId40"/>
    <p:sldId id="1956" r:id="rId41"/>
  </p:sldIdLst>
  <p:sldSz cx="9144000" cy="6858000" type="screen4x3"/>
  <p:notesSz cx="6858000" cy="9661525"/>
  <p:custShowLst>
    <p:custShow name="Mustermann1" id="0">
      <p:sldLst/>
    </p:custShow>
  </p:custShowLst>
  <p:custDataLst>
    <p:tags r:id="rId44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orient="horz" pos="3867">
          <p15:clr>
            <a:srgbClr val="A4A3A4"/>
          </p15:clr>
        </p15:guide>
        <p15:guide id="3" orient="horz" pos="801">
          <p15:clr>
            <a:srgbClr val="A4A3A4"/>
          </p15:clr>
        </p15:guide>
        <p15:guide id="4" orient="horz" pos="534">
          <p15:clr>
            <a:srgbClr val="A4A3A4"/>
          </p15:clr>
        </p15:guide>
        <p15:guide id="5" orient="horz" pos="703">
          <p15:clr>
            <a:srgbClr val="A4A3A4"/>
          </p15:clr>
        </p15:guide>
        <p15:guide id="6" orient="horz" pos="4121">
          <p15:clr>
            <a:srgbClr val="A4A3A4"/>
          </p15:clr>
        </p15:guide>
        <p15:guide id="7" orient="horz" pos="702">
          <p15:clr>
            <a:srgbClr val="A4A3A4"/>
          </p15:clr>
        </p15:guide>
        <p15:guide id="8" orient="horz" pos="1092">
          <p15:clr>
            <a:srgbClr val="A4A3A4"/>
          </p15:clr>
        </p15:guide>
        <p15:guide id="9" pos="5447">
          <p15:clr>
            <a:srgbClr val="A4A3A4"/>
          </p15:clr>
        </p15:guide>
        <p15:guide id="10" pos="2955">
          <p15:clr>
            <a:srgbClr val="A4A3A4"/>
          </p15:clr>
        </p15:guide>
        <p15:guide id="11" pos="367">
          <p15:clr>
            <a:srgbClr val="A4A3A4"/>
          </p15:clr>
        </p15:guide>
        <p15:guide id="12" pos="1394">
          <p15:clr>
            <a:srgbClr val="A4A3A4"/>
          </p15:clr>
        </p15:guide>
        <p15:guide id="13" pos="13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4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77E"/>
    <a:srgbClr val="FF3300"/>
    <a:srgbClr val="800000"/>
    <a:srgbClr val="990000"/>
    <a:srgbClr val="CC0000"/>
    <a:srgbClr val="FFCC00"/>
    <a:srgbClr val="005EAD"/>
    <a:srgbClr val="002F52"/>
    <a:srgbClr val="003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59" autoAdjust="0"/>
    <p:restoredTop sz="94646" autoAdjust="0"/>
  </p:normalViewPr>
  <p:slideViewPr>
    <p:cSldViewPr snapToGrid="0" showGuides="1">
      <p:cViewPr varScale="1">
        <p:scale>
          <a:sx n="118" d="100"/>
          <a:sy n="118" d="100"/>
        </p:scale>
        <p:origin x="1002" y="108"/>
      </p:cViewPr>
      <p:guideLst>
        <p:guide orient="horz" pos="119"/>
        <p:guide orient="horz" pos="3867"/>
        <p:guide orient="horz" pos="801"/>
        <p:guide orient="horz" pos="534"/>
        <p:guide orient="horz" pos="703"/>
        <p:guide orient="horz" pos="4121"/>
        <p:guide orient="horz" pos="702"/>
        <p:guide orient="horz" pos="1092"/>
        <p:guide pos="5447"/>
        <p:guide pos="2955"/>
        <p:guide pos="367"/>
        <p:guide pos="1394"/>
        <p:guide pos="13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-312" y="-112"/>
      </p:cViewPr>
      <p:guideLst>
        <p:guide orient="horz" pos="304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C0AF1D52-1CBA-4261-8857-2FE1CDE40C0E}">
      <dgm:prSet/>
      <dgm:spPr/>
      <dgm:t>
        <a:bodyPr/>
        <a:lstStyle/>
        <a:p>
          <a:r>
            <a:rPr lang="de-DE" dirty="0"/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/>
      <dgm:spPr/>
      <dgm:t>
        <a:bodyPr/>
        <a:lstStyle/>
        <a:p>
          <a:r>
            <a:rPr lang="de-DE" dirty="0"/>
            <a:t>Web-</a:t>
          </a:r>
          <a:r>
            <a:rPr lang="de-DE" dirty="0" err="1"/>
            <a:t>Scraping</a:t>
          </a:r>
          <a:endParaRPr lang="de-DE" dirty="0"/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/>
      <dgm:spPr/>
      <dgm:t>
        <a:bodyPr/>
        <a:lstStyle/>
        <a:p>
          <a:r>
            <a:rPr lang="de-DE" dirty="0"/>
            <a:t>Benchmarking 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/>
      <dgm:spPr/>
      <dgm:t>
        <a:bodyPr/>
        <a:lstStyle/>
        <a:p>
          <a:r>
            <a:rPr lang="de-DE" dirty="0"/>
            <a:t>Ergebnisse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EEFEC00-51F1-4F69-82E5-C020B6BC6C91}">
      <dgm:prSet/>
      <dgm:spPr/>
      <dgm:t>
        <a:bodyPr/>
        <a:lstStyle/>
        <a:p>
          <a:r>
            <a:rPr lang="de-DE" dirty="0"/>
            <a:t>Datenexploration</a:t>
          </a:r>
        </a:p>
      </dgm:t>
    </dgm:pt>
    <dgm:pt modelId="{86C03777-4006-4246-B678-7D392EABC1C8}" type="parTrans" cxnId="{29FDA0C2-6AED-452D-9A16-E98E0A2C23C4}">
      <dgm:prSet/>
      <dgm:spPr/>
      <dgm:t>
        <a:bodyPr/>
        <a:lstStyle/>
        <a:p>
          <a:endParaRPr lang="de-DE"/>
        </a:p>
      </dgm:t>
    </dgm:pt>
    <dgm:pt modelId="{7262FC55-521F-43B0-A51C-5ACE7AAC9C1A}" type="sibTrans" cxnId="{29FDA0C2-6AED-452D-9A16-E98E0A2C23C4}">
      <dgm:prSet/>
      <dgm:spPr/>
      <dgm:t>
        <a:bodyPr/>
        <a:lstStyle/>
        <a:p>
          <a:endParaRPr lang="de-DE"/>
        </a:p>
      </dgm:t>
    </dgm:pt>
    <dgm:pt modelId="{0ADDEEAC-BD5D-44FF-879C-7C281B93C566}">
      <dgm:prSet/>
      <dgm:spPr/>
      <dgm:t>
        <a:bodyPr/>
        <a:lstStyle/>
        <a:p>
          <a:r>
            <a:rPr lang="de-DE" dirty="0"/>
            <a:t>Hypothesentest</a:t>
          </a:r>
        </a:p>
      </dgm:t>
    </dgm:pt>
    <dgm:pt modelId="{FC9F2640-0957-406C-A522-E5A85A2CE41B}" type="parTrans" cxnId="{CC757D2F-65BF-40C0-8779-0DD855BA10D6}">
      <dgm:prSet/>
      <dgm:spPr/>
      <dgm:t>
        <a:bodyPr/>
        <a:lstStyle/>
        <a:p>
          <a:endParaRPr lang="de-DE"/>
        </a:p>
      </dgm:t>
    </dgm:pt>
    <dgm:pt modelId="{3A3E634D-A12E-41E1-8A63-A23E3FDBE071}" type="sibTrans" cxnId="{CC757D2F-65BF-40C0-8779-0DD855BA10D6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E54D9F91-E2A7-4A04-9D96-C91B504B83C3}" type="pres">
      <dgm:prSet presAssocID="{0E9BB6C0-A5E1-4A13-8553-6ADD424A818B}" presName="sp" presStyleCnt="0"/>
      <dgm:spPr/>
    </dgm:pt>
    <dgm:pt modelId="{DB7CE38F-E959-40DA-B1B2-E8219813D448}" type="pres">
      <dgm:prSet presAssocID="{7EEFEC00-51F1-4F69-82E5-C020B6BC6C91}" presName="linNode" presStyleCnt="0"/>
      <dgm:spPr/>
    </dgm:pt>
    <dgm:pt modelId="{6645DF4F-9D58-4608-9FD5-3C518392D58C}" type="pres">
      <dgm:prSet presAssocID="{7EEFEC00-51F1-4F69-82E5-C020B6BC6C91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F1431361-E2B9-4436-94C8-82851821D545}" type="pres">
      <dgm:prSet presAssocID="{7262FC55-521F-43B0-A51C-5ACE7AAC9C1A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EE74CD1F-F9A8-4241-97B2-E6158B8F91A8}" type="pres">
      <dgm:prSet presAssocID="{EE086FA0-5E66-46A4-B46A-4F81A7CCE1ED}" presName="sp" presStyleCnt="0"/>
      <dgm:spPr/>
    </dgm:pt>
    <dgm:pt modelId="{41B106A2-B0B4-4AF3-B95C-C3AF637086C1}" type="pres">
      <dgm:prSet presAssocID="{0ADDEEAC-BD5D-44FF-879C-7C281B93C566}" presName="linNode" presStyleCnt="0"/>
      <dgm:spPr/>
    </dgm:pt>
    <dgm:pt modelId="{48DBBF86-82BE-4EAC-B280-91937A8C020C}" type="pres">
      <dgm:prSet presAssocID="{0ADDEEAC-BD5D-44FF-879C-7C281B93C566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4DC361E-9B75-47F9-9D45-A3E907152E71}" srcId="{F0BC96FD-B857-44A7-964A-652F6B60A596}" destId="{6509B46A-26D9-4492-94D2-9F7A41D9D071}" srcOrd="4" destOrd="0" parTransId="{35361A17-7322-4CF5-817C-500EEEC5FFCF}" sibTransId="{EE086FA0-5E66-46A4-B46A-4F81A7CCE1ED}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CC757D2F-65BF-40C0-8779-0DD855BA10D6}" srcId="{F0BC96FD-B857-44A7-964A-652F6B60A596}" destId="{0ADDEEAC-BD5D-44FF-879C-7C281B93C566}" srcOrd="5" destOrd="0" parTransId="{FC9F2640-0957-406C-A522-E5A85A2CE41B}" sibTransId="{3A3E634D-A12E-41E1-8A63-A23E3FDBE071}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3" destOrd="0" parTransId="{DA7A3FDC-64BB-4C7F-8412-100C83FF2AE6}" sibTransId="{15A03D51-020B-460E-A388-564AA11F07DC}"/>
    <dgm:cxn modelId="{76C94B8D-C9D2-4C17-8ED2-C856A0A2E52F}" type="presOf" srcId="{0ADDEEAC-BD5D-44FF-879C-7C281B93C566}" destId="{48DBBF86-82BE-4EAC-B280-91937A8C020C}" srcOrd="0" destOrd="0" presId="urn:microsoft.com/office/officeart/2005/8/layout/vList5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29FDA0C2-6AED-452D-9A16-E98E0A2C23C4}" srcId="{F0BC96FD-B857-44A7-964A-652F6B60A596}" destId="{7EEFEC00-51F1-4F69-82E5-C020B6BC6C91}" srcOrd="2" destOrd="0" parTransId="{86C03777-4006-4246-B678-7D392EABC1C8}" sibTransId="{7262FC55-521F-43B0-A51C-5ACE7AAC9C1A}"/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5CA536EC-C7DA-4C2F-B5FA-FA0D0BA62468}" type="presOf" srcId="{7EEFEC00-51F1-4F69-82E5-C020B6BC6C91}" destId="{6645DF4F-9D58-4608-9FD5-3C518392D58C}" srcOrd="0" destOrd="0" presId="urn:microsoft.com/office/officeart/2005/8/layout/vList5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B410C840-7A4C-4DB3-A3B2-B6F17C0CFE91}" type="presParOf" srcId="{7FCE9753-5206-4184-BE9F-0983E11CDEF6}" destId="{DB7CE38F-E959-40DA-B1B2-E8219813D448}" srcOrd="4" destOrd="0" presId="urn:microsoft.com/office/officeart/2005/8/layout/vList5"/>
    <dgm:cxn modelId="{27AF17D6-A6E8-4CFB-9367-304F1299F7C0}" type="presParOf" srcId="{DB7CE38F-E959-40DA-B1B2-E8219813D448}" destId="{6645DF4F-9D58-4608-9FD5-3C518392D58C}" srcOrd="0" destOrd="0" presId="urn:microsoft.com/office/officeart/2005/8/layout/vList5"/>
    <dgm:cxn modelId="{F139A132-B37F-44AF-A239-D9C33755187D}" type="presParOf" srcId="{7FCE9753-5206-4184-BE9F-0983E11CDEF6}" destId="{F1431361-E2B9-4436-94C8-82851821D545}" srcOrd="5" destOrd="0" presId="urn:microsoft.com/office/officeart/2005/8/layout/vList5"/>
    <dgm:cxn modelId="{00DD597C-B5A2-4B60-8D16-FDCB35CE3C5B}" type="presParOf" srcId="{7FCE9753-5206-4184-BE9F-0983E11CDEF6}" destId="{17680008-BAD6-40AA-AF07-9643C565B265}" srcOrd="6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7" destOrd="0" presId="urn:microsoft.com/office/officeart/2005/8/layout/vList5"/>
    <dgm:cxn modelId="{C30BAB44-2437-43A9-AF70-EF4BA154BB63}" type="presParOf" srcId="{7FCE9753-5206-4184-BE9F-0983E11CDEF6}" destId="{F873983D-9A8A-471F-9EDE-D6EC5D7A3863}" srcOrd="8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  <dgm:cxn modelId="{306CA934-DC03-46D0-AD7B-736A6BE1F1C4}" type="presParOf" srcId="{7FCE9753-5206-4184-BE9F-0983E11CDEF6}" destId="{EE74CD1F-F9A8-4241-97B2-E6158B8F91A8}" srcOrd="9" destOrd="0" presId="urn:microsoft.com/office/officeart/2005/8/layout/vList5"/>
    <dgm:cxn modelId="{153253ED-6CE7-4C2B-BD1A-6C8F2FED39C1}" type="presParOf" srcId="{7FCE9753-5206-4184-BE9F-0983E11CDEF6}" destId="{41B106A2-B0B4-4AF3-B95C-C3AF637086C1}" srcOrd="10" destOrd="0" presId="urn:microsoft.com/office/officeart/2005/8/layout/vList5"/>
    <dgm:cxn modelId="{13C24DB1-1373-422E-BFAE-7BCA227AF563}" type="presParOf" srcId="{41B106A2-B0B4-4AF3-B95C-C3AF637086C1}" destId="{48DBBF86-82BE-4EAC-B280-91937A8C020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C0AF1D52-1CBA-4261-8857-2FE1CDE40C0E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/>
      <dgm:spPr/>
      <dgm:t>
        <a:bodyPr/>
        <a:lstStyle/>
        <a:p>
          <a:r>
            <a:rPr lang="de-DE" dirty="0"/>
            <a:t>Benchmarking 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EEFEC00-51F1-4F69-82E5-C020B6BC6C9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gm:t>
    </dgm:pt>
    <dgm:pt modelId="{86C03777-4006-4246-B678-7D392EABC1C8}" type="parTrans" cxnId="{29FDA0C2-6AED-452D-9A16-E98E0A2C23C4}">
      <dgm:prSet/>
      <dgm:spPr/>
      <dgm:t>
        <a:bodyPr/>
        <a:lstStyle/>
        <a:p>
          <a:endParaRPr lang="de-DE"/>
        </a:p>
      </dgm:t>
    </dgm:pt>
    <dgm:pt modelId="{7262FC55-521F-43B0-A51C-5ACE7AAC9C1A}" type="sibTrans" cxnId="{29FDA0C2-6AED-452D-9A16-E98E0A2C23C4}">
      <dgm:prSet/>
      <dgm:spPr/>
      <dgm:t>
        <a:bodyPr/>
        <a:lstStyle/>
        <a:p>
          <a:endParaRPr lang="de-DE"/>
        </a:p>
      </dgm:t>
    </dgm:pt>
    <dgm:pt modelId="{0ADDEEAC-BD5D-44FF-879C-7C281B93C566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gm:t>
    </dgm:pt>
    <dgm:pt modelId="{FC9F2640-0957-406C-A522-E5A85A2CE41B}" type="parTrans" cxnId="{CC757D2F-65BF-40C0-8779-0DD855BA10D6}">
      <dgm:prSet/>
      <dgm:spPr/>
      <dgm:t>
        <a:bodyPr/>
        <a:lstStyle/>
        <a:p>
          <a:endParaRPr lang="de-DE"/>
        </a:p>
      </dgm:t>
    </dgm:pt>
    <dgm:pt modelId="{3A3E634D-A12E-41E1-8A63-A23E3FDBE071}" type="sibTrans" cxnId="{CC757D2F-65BF-40C0-8779-0DD855BA10D6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6">
        <dgm:presLayoutVars>
          <dgm:chMax val="1"/>
          <dgm:bulletEnabled val="1"/>
        </dgm:presLayoutVars>
      </dgm:prSet>
      <dgm:spPr>
        <a:xfrm>
          <a:off x="2580479" y="1243"/>
          <a:ext cx="2903039" cy="724143"/>
        </a:xfrm>
        <a:prstGeom prst="roundRect">
          <a:avLst/>
        </a:prstGeom>
      </dgm:spPr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6">
        <dgm:presLayoutVars>
          <dgm:chMax val="1"/>
          <dgm:bulletEnabled val="1"/>
        </dgm:presLayoutVars>
      </dgm:prSet>
      <dgm:spPr>
        <a:xfrm>
          <a:off x="2580479" y="761594"/>
          <a:ext cx="2903039" cy="724143"/>
        </a:xfrm>
        <a:prstGeom prst="roundRect">
          <a:avLst/>
        </a:prstGeom>
      </dgm:spPr>
    </dgm:pt>
    <dgm:pt modelId="{E54D9F91-E2A7-4A04-9D96-C91B504B83C3}" type="pres">
      <dgm:prSet presAssocID="{0E9BB6C0-A5E1-4A13-8553-6ADD424A818B}" presName="sp" presStyleCnt="0"/>
      <dgm:spPr/>
    </dgm:pt>
    <dgm:pt modelId="{DB7CE38F-E959-40DA-B1B2-E8219813D448}" type="pres">
      <dgm:prSet presAssocID="{7EEFEC00-51F1-4F69-82E5-C020B6BC6C91}" presName="linNode" presStyleCnt="0"/>
      <dgm:spPr/>
    </dgm:pt>
    <dgm:pt modelId="{6645DF4F-9D58-4608-9FD5-3C518392D58C}" type="pres">
      <dgm:prSet presAssocID="{7EEFEC00-51F1-4F69-82E5-C020B6BC6C91}" presName="parentText" presStyleLbl="node1" presStyleIdx="2" presStyleCnt="6">
        <dgm:presLayoutVars>
          <dgm:chMax val="1"/>
          <dgm:bulletEnabled val="1"/>
        </dgm:presLayoutVars>
      </dgm:prSet>
      <dgm:spPr>
        <a:xfrm>
          <a:off x="2580479" y="1521944"/>
          <a:ext cx="2903039" cy="724143"/>
        </a:xfrm>
        <a:prstGeom prst="roundRect">
          <a:avLst/>
        </a:prstGeom>
      </dgm:spPr>
    </dgm:pt>
    <dgm:pt modelId="{F1431361-E2B9-4436-94C8-82851821D545}" type="pres">
      <dgm:prSet presAssocID="{7262FC55-521F-43B0-A51C-5ACE7AAC9C1A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4" presStyleCnt="6">
        <dgm:presLayoutVars>
          <dgm:chMax val="1"/>
          <dgm:bulletEnabled val="1"/>
        </dgm:presLayoutVars>
      </dgm:prSet>
      <dgm:spPr>
        <a:xfrm>
          <a:off x="2580479" y="3042644"/>
          <a:ext cx="2903039" cy="724143"/>
        </a:xfrm>
        <a:prstGeom prst="roundRect">
          <a:avLst/>
        </a:prstGeom>
      </dgm:spPr>
    </dgm:pt>
    <dgm:pt modelId="{EE74CD1F-F9A8-4241-97B2-E6158B8F91A8}" type="pres">
      <dgm:prSet presAssocID="{EE086FA0-5E66-46A4-B46A-4F81A7CCE1ED}" presName="sp" presStyleCnt="0"/>
      <dgm:spPr/>
    </dgm:pt>
    <dgm:pt modelId="{41B106A2-B0B4-4AF3-B95C-C3AF637086C1}" type="pres">
      <dgm:prSet presAssocID="{0ADDEEAC-BD5D-44FF-879C-7C281B93C566}" presName="linNode" presStyleCnt="0"/>
      <dgm:spPr/>
    </dgm:pt>
    <dgm:pt modelId="{48DBBF86-82BE-4EAC-B280-91937A8C020C}" type="pres">
      <dgm:prSet presAssocID="{0ADDEEAC-BD5D-44FF-879C-7C281B93C566}" presName="parentText" presStyleLbl="node1" presStyleIdx="5" presStyleCnt="6">
        <dgm:presLayoutVars>
          <dgm:chMax val="1"/>
          <dgm:bulletEnabled val="1"/>
        </dgm:presLayoutVars>
      </dgm:prSet>
      <dgm:spPr>
        <a:xfrm>
          <a:off x="2580479" y="3802995"/>
          <a:ext cx="2903039" cy="724143"/>
        </a:xfrm>
        <a:prstGeom prst="roundRect">
          <a:avLst/>
        </a:prstGeom>
      </dgm:spPr>
    </dgm:pt>
  </dgm:ptLst>
  <dgm:cxnLst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4DC361E-9B75-47F9-9D45-A3E907152E71}" srcId="{F0BC96FD-B857-44A7-964A-652F6B60A596}" destId="{6509B46A-26D9-4492-94D2-9F7A41D9D071}" srcOrd="4" destOrd="0" parTransId="{35361A17-7322-4CF5-817C-500EEEC5FFCF}" sibTransId="{EE086FA0-5E66-46A4-B46A-4F81A7CCE1ED}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CC757D2F-65BF-40C0-8779-0DD855BA10D6}" srcId="{F0BC96FD-B857-44A7-964A-652F6B60A596}" destId="{0ADDEEAC-BD5D-44FF-879C-7C281B93C566}" srcOrd="5" destOrd="0" parTransId="{FC9F2640-0957-406C-A522-E5A85A2CE41B}" sibTransId="{3A3E634D-A12E-41E1-8A63-A23E3FDBE071}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3" destOrd="0" parTransId="{DA7A3FDC-64BB-4C7F-8412-100C83FF2AE6}" sibTransId="{15A03D51-020B-460E-A388-564AA11F07DC}"/>
    <dgm:cxn modelId="{76C94B8D-C9D2-4C17-8ED2-C856A0A2E52F}" type="presOf" srcId="{0ADDEEAC-BD5D-44FF-879C-7C281B93C566}" destId="{48DBBF86-82BE-4EAC-B280-91937A8C020C}" srcOrd="0" destOrd="0" presId="urn:microsoft.com/office/officeart/2005/8/layout/vList5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29FDA0C2-6AED-452D-9A16-E98E0A2C23C4}" srcId="{F0BC96FD-B857-44A7-964A-652F6B60A596}" destId="{7EEFEC00-51F1-4F69-82E5-C020B6BC6C91}" srcOrd="2" destOrd="0" parTransId="{86C03777-4006-4246-B678-7D392EABC1C8}" sibTransId="{7262FC55-521F-43B0-A51C-5ACE7AAC9C1A}"/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5CA536EC-C7DA-4C2F-B5FA-FA0D0BA62468}" type="presOf" srcId="{7EEFEC00-51F1-4F69-82E5-C020B6BC6C91}" destId="{6645DF4F-9D58-4608-9FD5-3C518392D58C}" srcOrd="0" destOrd="0" presId="urn:microsoft.com/office/officeart/2005/8/layout/vList5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B410C840-7A4C-4DB3-A3B2-B6F17C0CFE91}" type="presParOf" srcId="{7FCE9753-5206-4184-BE9F-0983E11CDEF6}" destId="{DB7CE38F-E959-40DA-B1B2-E8219813D448}" srcOrd="4" destOrd="0" presId="urn:microsoft.com/office/officeart/2005/8/layout/vList5"/>
    <dgm:cxn modelId="{27AF17D6-A6E8-4CFB-9367-304F1299F7C0}" type="presParOf" srcId="{DB7CE38F-E959-40DA-B1B2-E8219813D448}" destId="{6645DF4F-9D58-4608-9FD5-3C518392D58C}" srcOrd="0" destOrd="0" presId="urn:microsoft.com/office/officeart/2005/8/layout/vList5"/>
    <dgm:cxn modelId="{F139A132-B37F-44AF-A239-D9C33755187D}" type="presParOf" srcId="{7FCE9753-5206-4184-BE9F-0983E11CDEF6}" destId="{F1431361-E2B9-4436-94C8-82851821D545}" srcOrd="5" destOrd="0" presId="urn:microsoft.com/office/officeart/2005/8/layout/vList5"/>
    <dgm:cxn modelId="{00DD597C-B5A2-4B60-8D16-FDCB35CE3C5B}" type="presParOf" srcId="{7FCE9753-5206-4184-BE9F-0983E11CDEF6}" destId="{17680008-BAD6-40AA-AF07-9643C565B265}" srcOrd="6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7" destOrd="0" presId="urn:microsoft.com/office/officeart/2005/8/layout/vList5"/>
    <dgm:cxn modelId="{C30BAB44-2437-43A9-AF70-EF4BA154BB63}" type="presParOf" srcId="{7FCE9753-5206-4184-BE9F-0983E11CDEF6}" destId="{F873983D-9A8A-471F-9EDE-D6EC5D7A3863}" srcOrd="8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  <dgm:cxn modelId="{306CA934-DC03-46D0-AD7B-736A6BE1F1C4}" type="presParOf" srcId="{7FCE9753-5206-4184-BE9F-0983E11CDEF6}" destId="{EE74CD1F-F9A8-4241-97B2-E6158B8F91A8}" srcOrd="9" destOrd="0" presId="urn:microsoft.com/office/officeart/2005/8/layout/vList5"/>
    <dgm:cxn modelId="{153253ED-6CE7-4C2B-BD1A-6C8F2FED39C1}" type="presParOf" srcId="{7FCE9753-5206-4184-BE9F-0983E11CDEF6}" destId="{41B106A2-B0B4-4AF3-B95C-C3AF637086C1}" srcOrd="10" destOrd="0" presId="urn:microsoft.com/office/officeart/2005/8/layout/vList5"/>
    <dgm:cxn modelId="{13C24DB1-1373-422E-BFAE-7BCA227AF563}" type="presParOf" srcId="{41B106A2-B0B4-4AF3-B95C-C3AF637086C1}" destId="{48DBBF86-82BE-4EAC-B280-91937A8C020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C0AF1D52-1CBA-4261-8857-2FE1CDE40C0E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 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/>
      <dgm:spPr/>
      <dgm:t>
        <a:bodyPr/>
        <a:lstStyle/>
        <a:p>
          <a:r>
            <a:rPr lang="de-DE" dirty="0"/>
            <a:t>Ergebnisse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EEFEC00-51F1-4F69-82E5-C020B6BC6C91}">
      <dgm:prSet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dirty="0"/>
            <a:t>Datenexploration</a:t>
          </a:r>
        </a:p>
      </dgm:t>
    </dgm:pt>
    <dgm:pt modelId="{86C03777-4006-4246-B678-7D392EABC1C8}" type="parTrans" cxnId="{29FDA0C2-6AED-452D-9A16-E98E0A2C23C4}">
      <dgm:prSet/>
      <dgm:spPr/>
      <dgm:t>
        <a:bodyPr/>
        <a:lstStyle/>
        <a:p>
          <a:endParaRPr lang="de-DE"/>
        </a:p>
      </dgm:t>
    </dgm:pt>
    <dgm:pt modelId="{7262FC55-521F-43B0-A51C-5ACE7AAC9C1A}" type="sibTrans" cxnId="{29FDA0C2-6AED-452D-9A16-E98E0A2C23C4}">
      <dgm:prSet/>
      <dgm:spPr/>
      <dgm:t>
        <a:bodyPr/>
        <a:lstStyle/>
        <a:p>
          <a:endParaRPr lang="de-DE"/>
        </a:p>
      </dgm:t>
    </dgm:pt>
    <dgm:pt modelId="{0ADDEEAC-BD5D-44FF-879C-7C281B93C566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gm:t>
    </dgm:pt>
    <dgm:pt modelId="{FC9F2640-0957-406C-A522-E5A85A2CE41B}" type="parTrans" cxnId="{CC757D2F-65BF-40C0-8779-0DD855BA10D6}">
      <dgm:prSet/>
      <dgm:spPr/>
      <dgm:t>
        <a:bodyPr/>
        <a:lstStyle/>
        <a:p>
          <a:endParaRPr lang="de-DE"/>
        </a:p>
      </dgm:t>
    </dgm:pt>
    <dgm:pt modelId="{3A3E634D-A12E-41E1-8A63-A23E3FDBE071}" type="sibTrans" cxnId="{CC757D2F-65BF-40C0-8779-0DD855BA10D6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6">
        <dgm:presLayoutVars>
          <dgm:chMax val="1"/>
          <dgm:bulletEnabled val="1"/>
        </dgm:presLayoutVars>
      </dgm:prSet>
      <dgm:spPr>
        <a:xfrm>
          <a:off x="2580479" y="1243"/>
          <a:ext cx="2903039" cy="724143"/>
        </a:xfrm>
        <a:prstGeom prst="roundRect">
          <a:avLst/>
        </a:prstGeom>
      </dgm:spPr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6">
        <dgm:presLayoutVars>
          <dgm:chMax val="1"/>
          <dgm:bulletEnabled val="1"/>
        </dgm:presLayoutVars>
      </dgm:prSet>
      <dgm:spPr>
        <a:xfrm>
          <a:off x="2580479" y="761594"/>
          <a:ext cx="2903039" cy="724143"/>
        </a:xfrm>
        <a:prstGeom prst="roundRect">
          <a:avLst/>
        </a:prstGeom>
      </dgm:spPr>
    </dgm:pt>
    <dgm:pt modelId="{E54D9F91-E2A7-4A04-9D96-C91B504B83C3}" type="pres">
      <dgm:prSet presAssocID="{0E9BB6C0-A5E1-4A13-8553-6ADD424A818B}" presName="sp" presStyleCnt="0"/>
      <dgm:spPr/>
    </dgm:pt>
    <dgm:pt modelId="{DB7CE38F-E959-40DA-B1B2-E8219813D448}" type="pres">
      <dgm:prSet presAssocID="{7EEFEC00-51F1-4F69-82E5-C020B6BC6C91}" presName="linNode" presStyleCnt="0"/>
      <dgm:spPr/>
    </dgm:pt>
    <dgm:pt modelId="{6645DF4F-9D58-4608-9FD5-3C518392D58C}" type="pres">
      <dgm:prSet presAssocID="{7EEFEC00-51F1-4F69-82E5-C020B6BC6C91}" presName="parentText" presStyleLbl="node1" presStyleIdx="2" presStyleCnt="6">
        <dgm:presLayoutVars>
          <dgm:chMax val="1"/>
          <dgm:bulletEnabled val="1"/>
        </dgm:presLayoutVars>
      </dgm:prSet>
      <dgm:spPr>
        <a:xfrm>
          <a:off x="2580479" y="1521944"/>
          <a:ext cx="2903039" cy="724143"/>
        </a:xfrm>
        <a:prstGeom prst="roundRect">
          <a:avLst/>
        </a:prstGeom>
      </dgm:spPr>
    </dgm:pt>
    <dgm:pt modelId="{F1431361-E2B9-4436-94C8-82851821D545}" type="pres">
      <dgm:prSet presAssocID="{7262FC55-521F-43B0-A51C-5ACE7AAC9C1A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3" presStyleCnt="6">
        <dgm:presLayoutVars>
          <dgm:chMax val="1"/>
          <dgm:bulletEnabled val="1"/>
        </dgm:presLayoutVars>
      </dgm:prSet>
      <dgm:spPr>
        <a:xfrm>
          <a:off x="2580479" y="2282294"/>
          <a:ext cx="2903039" cy="724143"/>
        </a:xfrm>
        <a:prstGeom prst="roundRect">
          <a:avLst/>
        </a:prstGeom>
      </dgm:spPr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EE74CD1F-F9A8-4241-97B2-E6158B8F91A8}" type="pres">
      <dgm:prSet presAssocID="{EE086FA0-5E66-46A4-B46A-4F81A7CCE1ED}" presName="sp" presStyleCnt="0"/>
      <dgm:spPr/>
    </dgm:pt>
    <dgm:pt modelId="{41B106A2-B0B4-4AF3-B95C-C3AF637086C1}" type="pres">
      <dgm:prSet presAssocID="{0ADDEEAC-BD5D-44FF-879C-7C281B93C566}" presName="linNode" presStyleCnt="0"/>
      <dgm:spPr/>
    </dgm:pt>
    <dgm:pt modelId="{48DBBF86-82BE-4EAC-B280-91937A8C020C}" type="pres">
      <dgm:prSet presAssocID="{0ADDEEAC-BD5D-44FF-879C-7C281B93C566}" presName="parentText" presStyleLbl="node1" presStyleIdx="5" presStyleCnt="6">
        <dgm:presLayoutVars>
          <dgm:chMax val="1"/>
          <dgm:bulletEnabled val="1"/>
        </dgm:presLayoutVars>
      </dgm:prSet>
      <dgm:spPr>
        <a:xfrm>
          <a:off x="2580479" y="3802995"/>
          <a:ext cx="2903039" cy="724143"/>
        </a:xfrm>
        <a:prstGeom prst="roundRect">
          <a:avLst/>
        </a:prstGeom>
      </dgm:spPr>
    </dgm:pt>
  </dgm:ptLst>
  <dgm:cxnLst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4DC361E-9B75-47F9-9D45-A3E907152E71}" srcId="{F0BC96FD-B857-44A7-964A-652F6B60A596}" destId="{6509B46A-26D9-4492-94D2-9F7A41D9D071}" srcOrd="4" destOrd="0" parTransId="{35361A17-7322-4CF5-817C-500EEEC5FFCF}" sibTransId="{EE086FA0-5E66-46A4-B46A-4F81A7CCE1ED}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CC757D2F-65BF-40C0-8779-0DD855BA10D6}" srcId="{F0BC96FD-B857-44A7-964A-652F6B60A596}" destId="{0ADDEEAC-BD5D-44FF-879C-7C281B93C566}" srcOrd="5" destOrd="0" parTransId="{FC9F2640-0957-406C-A522-E5A85A2CE41B}" sibTransId="{3A3E634D-A12E-41E1-8A63-A23E3FDBE071}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3" destOrd="0" parTransId="{DA7A3FDC-64BB-4C7F-8412-100C83FF2AE6}" sibTransId="{15A03D51-020B-460E-A388-564AA11F07DC}"/>
    <dgm:cxn modelId="{76C94B8D-C9D2-4C17-8ED2-C856A0A2E52F}" type="presOf" srcId="{0ADDEEAC-BD5D-44FF-879C-7C281B93C566}" destId="{48DBBF86-82BE-4EAC-B280-91937A8C020C}" srcOrd="0" destOrd="0" presId="urn:microsoft.com/office/officeart/2005/8/layout/vList5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29FDA0C2-6AED-452D-9A16-E98E0A2C23C4}" srcId="{F0BC96FD-B857-44A7-964A-652F6B60A596}" destId="{7EEFEC00-51F1-4F69-82E5-C020B6BC6C91}" srcOrd="2" destOrd="0" parTransId="{86C03777-4006-4246-B678-7D392EABC1C8}" sibTransId="{7262FC55-521F-43B0-A51C-5ACE7AAC9C1A}"/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5CA536EC-C7DA-4C2F-B5FA-FA0D0BA62468}" type="presOf" srcId="{7EEFEC00-51F1-4F69-82E5-C020B6BC6C91}" destId="{6645DF4F-9D58-4608-9FD5-3C518392D58C}" srcOrd="0" destOrd="0" presId="urn:microsoft.com/office/officeart/2005/8/layout/vList5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B410C840-7A4C-4DB3-A3B2-B6F17C0CFE91}" type="presParOf" srcId="{7FCE9753-5206-4184-BE9F-0983E11CDEF6}" destId="{DB7CE38F-E959-40DA-B1B2-E8219813D448}" srcOrd="4" destOrd="0" presId="urn:microsoft.com/office/officeart/2005/8/layout/vList5"/>
    <dgm:cxn modelId="{27AF17D6-A6E8-4CFB-9367-304F1299F7C0}" type="presParOf" srcId="{DB7CE38F-E959-40DA-B1B2-E8219813D448}" destId="{6645DF4F-9D58-4608-9FD5-3C518392D58C}" srcOrd="0" destOrd="0" presId="urn:microsoft.com/office/officeart/2005/8/layout/vList5"/>
    <dgm:cxn modelId="{F139A132-B37F-44AF-A239-D9C33755187D}" type="presParOf" srcId="{7FCE9753-5206-4184-BE9F-0983E11CDEF6}" destId="{F1431361-E2B9-4436-94C8-82851821D545}" srcOrd="5" destOrd="0" presId="urn:microsoft.com/office/officeart/2005/8/layout/vList5"/>
    <dgm:cxn modelId="{00DD597C-B5A2-4B60-8D16-FDCB35CE3C5B}" type="presParOf" srcId="{7FCE9753-5206-4184-BE9F-0983E11CDEF6}" destId="{17680008-BAD6-40AA-AF07-9643C565B265}" srcOrd="6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7" destOrd="0" presId="urn:microsoft.com/office/officeart/2005/8/layout/vList5"/>
    <dgm:cxn modelId="{C30BAB44-2437-43A9-AF70-EF4BA154BB63}" type="presParOf" srcId="{7FCE9753-5206-4184-BE9F-0983E11CDEF6}" destId="{F873983D-9A8A-471F-9EDE-D6EC5D7A3863}" srcOrd="8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  <dgm:cxn modelId="{306CA934-DC03-46D0-AD7B-736A6BE1F1C4}" type="presParOf" srcId="{7FCE9753-5206-4184-BE9F-0983E11CDEF6}" destId="{EE74CD1F-F9A8-4241-97B2-E6158B8F91A8}" srcOrd="9" destOrd="0" presId="urn:microsoft.com/office/officeart/2005/8/layout/vList5"/>
    <dgm:cxn modelId="{153253ED-6CE7-4C2B-BD1A-6C8F2FED39C1}" type="presParOf" srcId="{7FCE9753-5206-4184-BE9F-0983E11CDEF6}" destId="{41B106A2-B0B4-4AF3-B95C-C3AF637086C1}" srcOrd="10" destOrd="0" presId="urn:microsoft.com/office/officeart/2005/8/layout/vList5"/>
    <dgm:cxn modelId="{13C24DB1-1373-422E-BFAE-7BCA227AF563}" type="presParOf" srcId="{41B106A2-B0B4-4AF3-B95C-C3AF637086C1}" destId="{48DBBF86-82BE-4EAC-B280-91937A8C020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C0AF1D52-1CBA-4261-8857-2FE1CDE40C0E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700" kern="1200" dirty="0"/>
            <a:t> 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EEFEC00-51F1-4F69-82E5-C020B6BC6C9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gm:t>
    </dgm:pt>
    <dgm:pt modelId="{86C03777-4006-4246-B678-7D392EABC1C8}" type="parTrans" cxnId="{29FDA0C2-6AED-452D-9A16-E98E0A2C23C4}">
      <dgm:prSet/>
      <dgm:spPr/>
      <dgm:t>
        <a:bodyPr/>
        <a:lstStyle/>
        <a:p>
          <a:endParaRPr lang="de-DE"/>
        </a:p>
      </dgm:t>
    </dgm:pt>
    <dgm:pt modelId="{7262FC55-521F-43B0-A51C-5ACE7AAC9C1A}" type="sibTrans" cxnId="{29FDA0C2-6AED-452D-9A16-E98E0A2C23C4}">
      <dgm:prSet/>
      <dgm:spPr/>
      <dgm:t>
        <a:bodyPr/>
        <a:lstStyle/>
        <a:p>
          <a:endParaRPr lang="de-DE"/>
        </a:p>
      </dgm:t>
    </dgm:pt>
    <dgm:pt modelId="{0ADDEEAC-BD5D-44FF-879C-7C281B93C566}">
      <dgm:prSet/>
      <dgm:spPr>
        <a:solidFill>
          <a:srgbClr val="005EAD">
            <a:shade val="80000"/>
            <a:hueOff val="662697"/>
            <a:satOff val="-53098"/>
            <a:lumOff val="30552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95250" tIns="47625" rIns="95250" bIns="47625" numCol="1" spcCol="1270" anchor="ctr" anchorCtr="0"/>
        <a:lstStyle/>
        <a:p>
          <a:r>
            <a:rPr lang="de-DE" dirty="0"/>
            <a:t>Hypothesentest</a:t>
          </a:r>
        </a:p>
      </dgm:t>
    </dgm:pt>
    <dgm:pt modelId="{FC9F2640-0957-406C-A522-E5A85A2CE41B}" type="parTrans" cxnId="{CC757D2F-65BF-40C0-8779-0DD855BA10D6}">
      <dgm:prSet/>
      <dgm:spPr/>
      <dgm:t>
        <a:bodyPr/>
        <a:lstStyle/>
        <a:p>
          <a:endParaRPr lang="de-DE"/>
        </a:p>
      </dgm:t>
    </dgm:pt>
    <dgm:pt modelId="{3A3E634D-A12E-41E1-8A63-A23E3FDBE071}" type="sibTrans" cxnId="{CC757D2F-65BF-40C0-8779-0DD855BA10D6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6">
        <dgm:presLayoutVars>
          <dgm:chMax val="1"/>
          <dgm:bulletEnabled val="1"/>
        </dgm:presLayoutVars>
      </dgm:prSet>
      <dgm:spPr>
        <a:xfrm>
          <a:off x="2580479" y="1243"/>
          <a:ext cx="2903039" cy="724143"/>
        </a:xfrm>
        <a:prstGeom prst="roundRect">
          <a:avLst/>
        </a:prstGeom>
      </dgm:spPr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6">
        <dgm:presLayoutVars>
          <dgm:chMax val="1"/>
          <dgm:bulletEnabled val="1"/>
        </dgm:presLayoutVars>
      </dgm:prSet>
      <dgm:spPr>
        <a:xfrm>
          <a:off x="2580479" y="761594"/>
          <a:ext cx="2903039" cy="724143"/>
        </a:xfrm>
        <a:prstGeom prst="roundRect">
          <a:avLst/>
        </a:prstGeom>
      </dgm:spPr>
    </dgm:pt>
    <dgm:pt modelId="{E54D9F91-E2A7-4A04-9D96-C91B504B83C3}" type="pres">
      <dgm:prSet presAssocID="{0E9BB6C0-A5E1-4A13-8553-6ADD424A818B}" presName="sp" presStyleCnt="0"/>
      <dgm:spPr/>
    </dgm:pt>
    <dgm:pt modelId="{DB7CE38F-E959-40DA-B1B2-E8219813D448}" type="pres">
      <dgm:prSet presAssocID="{7EEFEC00-51F1-4F69-82E5-C020B6BC6C91}" presName="linNode" presStyleCnt="0"/>
      <dgm:spPr/>
    </dgm:pt>
    <dgm:pt modelId="{6645DF4F-9D58-4608-9FD5-3C518392D58C}" type="pres">
      <dgm:prSet presAssocID="{7EEFEC00-51F1-4F69-82E5-C020B6BC6C91}" presName="parentText" presStyleLbl="node1" presStyleIdx="2" presStyleCnt="6">
        <dgm:presLayoutVars>
          <dgm:chMax val="1"/>
          <dgm:bulletEnabled val="1"/>
        </dgm:presLayoutVars>
      </dgm:prSet>
      <dgm:spPr>
        <a:xfrm>
          <a:off x="2580479" y="1521944"/>
          <a:ext cx="2903039" cy="724143"/>
        </a:xfrm>
        <a:prstGeom prst="roundRect">
          <a:avLst/>
        </a:prstGeom>
      </dgm:spPr>
    </dgm:pt>
    <dgm:pt modelId="{F1431361-E2B9-4436-94C8-82851821D545}" type="pres">
      <dgm:prSet presAssocID="{7262FC55-521F-43B0-A51C-5ACE7AAC9C1A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3" presStyleCnt="6">
        <dgm:presLayoutVars>
          <dgm:chMax val="1"/>
          <dgm:bulletEnabled val="1"/>
        </dgm:presLayoutVars>
      </dgm:prSet>
      <dgm:spPr>
        <a:xfrm>
          <a:off x="2580479" y="2282294"/>
          <a:ext cx="2903039" cy="724143"/>
        </a:xfrm>
        <a:prstGeom prst="roundRect">
          <a:avLst/>
        </a:prstGeom>
      </dgm:spPr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4" presStyleCnt="6">
        <dgm:presLayoutVars>
          <dgm:chMax val="1"/>
          <dgm:bulletEnabled val="1"/>
        </dgm:presLayoutVars>
      </dgm:prSet>
      <dgm:spPr>
        <a:xfrm>
          <a:off x="2580479" y="3042644"/>
          <a:ext cx="2903039" cy="724143"/>
        </a:xfrm>
        <a:prstGeom prst="roundRect">
          <a:avLst/>
        </a:prstGeom>
      </dgm:spPr>
    </dgm:pt>
    <dgm:pt modelId="{EE74CD1F-F9A8-4241-97B2-E6158B8F91A8}" type="pres">
      <dgm:prSet presAssocID="{EE086FA0-5E66-46A4-B46A-4F81A7CCE1ED}" presName="sp" presStyleCnt="0"/>
      <dgm:spPr/>
    </dgm:pt>
    <dgm:pt modelId="{41B106A2-B0B4-4AF3-B95C-C3AF637086C1}" type="pres">
      <dgm:prSet presAssocID="{0ADDEEAC-BD5D-44FF-879C-7C281B93C566}" presName="linNode" presStyleCnt="0"/>
      <dgm:spPr/>
    </dgm:pt>
    <dgm:pt modelId="{48DBBF86-82BE-4EAC-B280-91937A8C020C}" type="pres">
      <dgm:prSet presAssocID="{0ADDEEAC-BD5D-44FF-879C-7C281B93C566}" presName="parentText" presStyleLbl="node1" presStyleIdx="5" presStyleCnt="6">
        <dgm:presLayoutVars>
          <dgm:chMax val="1"/>
          <dgm:bulletEnabled val="1"/>
        </dgm:presLayoutVars>
      </dgm:prSet>
      <dgm:spPr>
        <a:xfrm>
          <a:off x="2580479" y="3802995"/>
          <a:ext cx="2903039" cy="724143"/>
        </a:xfrm>
        <a:prstGeom prst="roundRect">
          <a:avLst/>
        </a:prstGeom>
      </dgm:spPr>
    </dgm:pt>
  </dgm:ptLst>
  <dgm:cxnLst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4DC361E-9B75-47F9-9D45-A3E907152E71}" srcId="{F0BC96FD-B857-44A7-964A-652F6B60A596}" destId="{6509B46A-26D9-4492-94D2-9F7A41D9D071}" srcOrd="4" destOrd="0" parTransId="{35361A17-7322-4CF5-817C-500EEEC5FFCF}" sibTransId="{EE086FA0-5E66-46A4-B46A-4F81A7CCE1ED}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CC757D2F-65BF-40C0-8779-0DD855BA10D6}" srcId="{F0BC96FD-B857-44A7-964A-652F6B60A596}" destId="{0ADDEEAC-BD5D-44FF-879C-7C281B93C566}" srcOrd="5" destOrd="0" parTransId="{FC9F2640-0957-406C-A522-E5A85A2CE41B}" sibTransId="{3A3E634D-A12E-41E1-8A63-A23E3FDBE071}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3" destOrd="0" parTransId="{DA7A3FDC-64BB-4C7F-8412-100C83FF2AE6}" sibTransId="{15A03D51-020B-460E-A388-564AA11F07DC}"/>
    <dgm:cxn modelId="{76C94B8D-C9D2-4C17-8ED2-C856A0A2E52F}" type="presOf" srcId="{0ADDEEAC-BD5D-44FF-879C-7C281B93C566}" destId="{48DBBF86-82BE-4EAC-B280-91937A8C020C}" srcOrd="0" destOrd="0" presId="urn:microsoft.com/office/officeart/2005/8/layout/vList5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29FDA0C2-6AED-452D-9A16-E98E0A2C23C4}" srcId="{F0BC96FD-B857-44A7-964A-652F6B60A596}" destId="{7EEFEC00-51F1-4F69-82E5-C020B6BC6C91}" srcOrd="2" destOrd="0" parTransId="{86C03777-4006-4246-B678-7D392EABC1C8}" sibTransId="{7262FC55-521F-43B0-A51C-5ACE7AAC9C1A}"/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5CA536EC-C7DA-4C2F-B5FA-FA0D0BA62468}" type="presOf" srcId="{7EEFEC00-51F1-4F69-82E5-C020B6BC6C91}" destId="{6645DF4F-9D58-4608-9FD5-3C518392D58C}" srcOrd="0" destOrd="0" presId="urn:microsoft.com/office/officeart/2005/8/layout/vList5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B410C840-7A4C-4DB3-A3B2-B6F17C0CFE91}" type="presParOf" srcId="{7FCE9753-5206-4184-BE9F-0983E11CDEF6}" destId="{DB7CE38F-E959-40DA-B1B2-E8219813D448}" srcOrd="4" destOrd="0" presId="urn:microsoft.com/office/officeart/2005/8/layout/vList5"/>
    <dgm:cxn modelId="{27AF17D6-A6E8-4CFB-9367-304F1299F7C0}" type="presParOf" srcId="{DB7CE38F-E959-40DA-B1B2-E8219813D448}" destId="{6645DF4F-9D58-4608-9FD5-3C518392D58C}" srcOrd="0" destOrd="0" presId="urn:microsoft.com/office/officeart/2005/8/layout/vList5"/>
    <dgm:cxn modelId="{F139A132-B37F-44AF-A239-D9C33755187D}" type="presParOf" srcId="{7FCE9753-5206-4184-BE9F-0983E11CDEF6}" destId="{F1431361-E2B9-4436-94C8-82851821D545}" srcOrd="5" destOrd="0" presId="urn:microsoft.com/office/officeart/2005/8/layout/vList5"/>
    <dgm:cxn modelId="{00DD597C-B5A2-4B60-8D16-FDCB35CE3C5B}" type="presParOf" srcId="{7FCE9753-5206-4184-BE9F-0983E11CDEF6}" destId="{17680008-BAD6-40AA-AF07-9643C565B265}" srcOrd="6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7" destOrd="0" presId="urn:microsoft.com/office/officeart/2005/8/layout/vList5"/>
    <dgm:cxn modelId="{C30BAB44-2437-43A9-AF70-EF4BA154BB63}" type="presParOf" srcId="{7FCE9753-5206-4184-BE9F-0983E11CDEF6}" destId="{F873983D-9A8A-471F-9EDE-D6EC5D7A3863}" srcOrd="8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  <dgm:cxn modelId="{306CA934-DC03-46D0-AD7B-736A6BE1F1C4}" type="presParOf" srcId="{7FCE9753-5206-4184-BE9F-0983E11CDEF6}" destId="{EE74CD1F-F9A8-4241-97B2-E6158B8F91A8}" srcOrd="9" destOrd="0" presId="urn:microsoft.com/office/officeart/2005/8/layout/vList5"/>
    <dgm:cxn modelId="{153253ED-6CE7-4C2B-BD1A-6C8F2FED39C1}" type="presParOf" srcId="{7FCE9753-5206-4184-BE9F-0983E11CDEF6}" destId="{41B106A2-B0B4-4AF3-B95C-C3AF637086C1}" srcOrd="10" destOrd="0" presId="urn:microsoft.com/office/officeart/2005/8/layout/vList5"/>
    <dgm:cxn modelId="{13C24DB1-1373-422E-BFAE-7BCA227AF563}" type="presParOf" srcId="{41B106A2-B0B4-4AF3-B95C-C3AF637086C1}" destId="{48DBBF86-82BE-4EAC-B280-91937A8C020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C0AF1D52-1CBA-4261-8857-2FE1CDE40C0E}">
      <dgm:prSet/>
      <dgm:spPr/>
      <dgm:t>
        <a:bodyPr/>
        <a:lstStyle/>
        <a:p>
          <a:r>
            <a:rPr lang="de-DE" dirty="0"/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Web-</a:t>
          </a:r>
          <a:r>
            <a:rPr lang="de-DE" dirty="0" err="1"/>
            <a:t>Scraping</a:t>
          </a:r>
          <a:endParaRPr lang="de-DE" dirty="0"/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100" kern="1200" dirty="0"/>
            <a:t> 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EEFEC00-51F1-4F69-82E5-C020B6BC6C9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gm:t>
    </dgm:pt>
    <dgm:pt modelId="{86C03777-4006-4246-B678-7D392EABC1C8}" type="parTrans" cxnId="{29FDA0C2-6AED-452D-9A16-E98E0A2C23C4}">
      <dgm:prSet/>
      <dgm:spPr/>
      <dgm:t>
        <a:bodyPr/>
        <a:lstStyle/>
        <a:p>
          <a:endParaRPr lang="de-DE"/>
        </a:p>
      </dgm:t>
    </dgm:pt>
    <dgm:pt modelId="{7262FC55-521F-43B0-A51C-5ACE7AAC9C1A}" type="sibTrans" cxnId="{29FDA0C2-6AED-452D-9A16-E98E0A2C23C4}">
      <dgm:prSet/>
      <dgm:spPr/>
      <dgm:t>
        <a:bodyPr/>
        <a:lstStyle/>
        <a:p>
          <a:endParaRPr lang="de-DE"/>
        </a:p>
      </dgm:t>
    </dgm:pt>
    <dgm:pt modelId="{0ADDEEAC-BD5D-44FF-879C-7C281B93C566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gm:t>
    </dgm:pt>
    <dgm:pt modelId="{FC9F2640-0957-406C-A522-E5A85A2CE41B}" type="parTrans" cxnId="{CC757D2F-65BF-40C0-8779-0DD855BA10D6}">
      <dgm:prSet/>
      <dgm:spPr/>
      <dgm:t>
        <a:bodyPr/>
        <a:lstStyle/>
        <a:p>
          <a:endParaRPr lang="de-DE"/>
        </a:p>
      </dgm:t>
    </dgm:pt>
    <dgm:pt modelId="{3A3E634D-A12E-41E1-8A63-A23E3FDBE071}" type="sibTrans" cxnId="{CC757D2F-65BF-40C0-8779-0DD855BA10D6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E54D9F91-E2A7-4A04-9D96-C91B504B83C3}" type="pres">
      <dgm:prSet presAssocID="{0E9BB6C0-A5E1-4A13-8553-6ADD424A818B}" presName="sp" presStyleCnt="0"/>
      <dgm:spPr/>
    </dgm:pt>
    <dgm:pt modelId="{DB7CE38F-E959-40DA-B1B2-E8219813D448}" type="pres">
      <dgm:prSet presAssocID="{7EEFEC00-51F1-4F69-82E5-C020B6BC6C91}" presName="linNode" presStyleCnt="0"/>
      <dgm:spPr/>
    </dgm:pt>
    <dgm:pt modelId="{6645DF4F-9D58-4608-9FD5-3C518392D58C}" type="pres">
      <dgm:prSet presAssocID="{7EEFEC00-51F1-4F69-82E5-C020B6BC6C91}" presName="parentText" presStyleLbl="node1" presStyleIdx="2" presStyleCnt="6">
        <dgm:presLayoutVars>
          <dgm:chMax val="1"/>
          <dgm:bulletEnabled val="1"/>
        </dgm:presLayoutVars>
      </dgm:prSet>
      <dgm:spPr>
        <a:xfrm>
          <a:off x="2580479" y="1521944"/>
          <a:ext cx="2903039" cy="724143"/>
        </a:xfrm>
        <a:prstGeom prst="roundRect">
          <a:avLst/>
        </a:prstGeom>
      </dgm:spPr>
    </dgm:pt>
    <dgm:pt modelId="{F1431361-E2B9-4436-94C8-82851821D545}" type="pres">
      <dgm:prSet presAssocID="{7262FC55-521F-43B0-A51C-5ACE7AAC9C1A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3" presStyleCnt="6">
        <dgm:presLayoutVars>
          <dgm:chMax val="1"/>
          <dgm:bulletEnabled val="1"/>
        </dgm:presLayoutVars>
      </dgm:prSet>
      <dgm:spPr>
        <a:xfrm>
          <a:off x="2580479" y="2282294"/>
          <a:ext cx="2903039" cy="724143"/>
        </a:xfrm>
        <a:prstGeom prst="roundRect">
          <a:avLst/>
        </a:prstGeom>
      </dgm:spPr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4" presStyleCnt="6">
        <dgm:presLayoutVars>
          <dgm:chMax val="1"/>
          <dgm:bulletEnabled val="1"/>
        </dgm:presLayoutVars>
      </dgm:prSet>
      <dgm:spPr>
        <a:xfrm>
          <a:off x="2580479" y="3042644"/>
          <a:ext cx="2903039" cy="724143"/>
        </a:xfrm>
        <a:prstGeom prst="roundRect">
          <a:avLst/>
        </a:prstGeom>
      </dgm:spPr>
    </dgm:pt>
    <dgm:pt modelId="{EE74CD1F-F9A8-4241-97B2-E6158B8F91A8}" type="pres">
      <dgm:prSet presAssocID="{EE086FA0-5E66-46A4-B46A-4F81A7CCE1ED}" presName="sp" presStyleCnt="0"/>
      <dgm:spPr/>
    </dgm:pt>
    <dgm:pt modelId="{41B106A2-B0B4-4AF3-B95C-C3AF637086C1}" type="pres">
      <dgm:prSet presAssocID="{0ADDEEAC-BD5D-44FF-879C-7C281B93C566}" presName="linNode" presStyleCnt="0"/>
      <dgm:spPr/>
    </dgm:pt>
    <dgm:pt modelId="{48DBBF86-82BE-4EAC-B280-91937A8C020C}" type="pres">
      <dgm:prSet presAssocID="{0ADDEEAC-BD5D-44FF-879C-7C281B93C566}" presName="parentText" presStyleLbl="node1" presStyleIdx="5" presStyleCnt="6">
        <dgm:presLayoutVars>
          <dgm:chMax val="1"/>
          <dgm:bulletEnabled val="1"/>
        </dgm:presLayoutVars>
      </dgm:prSet>
      <dgm:spPr>
        <a:xfrm>
          <a:off x="2580479" y="3802995"/>
          <a:ext cx="2903039" cy="724143"/>
        </a:xfrm>
        <a:prstGeom prst="roundRect">
          <a:avLst/>
        </a:prstGeom>
      </dgm:spPr>
    </dgm:pt>
  </dgm:ptLst>
  <dgm:cxnLst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4DC361E-9B75-47F9-9D45-A3E907152E71}" srcId="{F0BC96FD-B857-44A7-964A-652F6B60A596}" destId="{6509B46A-26D9-4492-94D2-9F7A41D9D071}" srcOrd="4" destOrd="0" parTransId="{35361A17-7322-4CF5-817C-500EEEC5FFCF}" sibTransId="{EE086FA0-5E66-46A4-B46A-4F81A7CCE1ED}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CC757D2F-65BF-40C0-8779-0DD855BA10D6}" srcId="{F0BC96FD-B857-44A7-964A-652F6B60A596}" destId="{0ADDEEAC-BD5D-44FF-879C-7C281B93C566}" srcOrd="5" destOrd="0" parTransId="{FC9F2640-0957-406C-A522-E5A85A2CE41B}" sibTransId="{3A3E634D-A12E-41E1-8A63-A23E3FDBE071}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3" destOrd="0" parTransId="{DA7A3FDC-64BB-4C7F-8412-100C83FF2AE6}" sibTransId="{15A03D51-020B-460E-A388-564AA11F07DC}"/>
    <dgm:cxn modelId="{76C94B8D-C9D2-4C17-8ED2-C856A0A2E52F}" type="presOf" srcId="{0ADDEEAC-BD5D-44FF-879C-7C281B93C566}" destId="{48DBBF86-82BE-4EAC-B280-91937A8C020C}" srcOrd="0" destOrd="0" presId="urn:microsoft.com/office/officeart/2005/8/layout/vList5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29FDA0C2-6AED-452D-9A16-E98E0A2C23C4}" srcId="{F0BC96FD-B857-44A7-964A-652F6B60A596}" destId="{7EEFEC00-51F1-4F69-82E5-C020B6BC6C91}" srcOrd="2" destOrd="0" parTransId="{86C03777-4006-4246-B678-7D392EABC1C8}" sibTransId="{7262FC55-521F-43B0-A51C-5ACE7AAC9C1A}"/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5CA536EC-C7DA-4C2F-B5FA-FA0D0BA62468}" type="presOf" srcId="{7EEFEC00-51F1-4F69-82E5-C020B6BC6C91}" destId="{6645DF4F-9D58-4608-9FD5-3C518392D58C}" srcOrd="0" destOrd="0" presId="urn:microsoft.com/office/officeart/2005/8/layout/vList5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B410C840-7A4C-4DB3-A3B2-B6F17C0CFE91}" type="presParOf" srcId="{7FCE9753-5206-4184-BE9F-0983E11CDEF6}" destId="{DB7CE38F-E959-40DA-B1B2-E8219813D448}" srcOrd="4" destOrd="0" presId="urn:microsoft.com/office/officeart/2005/8/layout/vList5"/>
    <dgm:cxn modelId="{27AF17D6-A6E8-4CFB-9367-304F1299F7C0}" type="presParOf" srcId="{DB7CE38F-E959-40DA-B1B2-E8219813D448}" destId="{6645DF4F-9D58-4608-9FD5-3C518392D58C}" srcOrd="0" destOrd="0" presId="urn:microsoft.com/office/officeart/2005/8/layout/vList5"/>
    <dgm:cxn modelId="{F139A132-B37F-44AF-A239-D9C33755187D}" type="presParOf" srcId="{7FCE9753-5206-4184-BE9F-0983E11CDEF6}" destId="{F1431361-E2B9-4436-94C8-82851821D545}" srcOrd="5" destOrd="0" presId="urn:microsoft.com/office/officeart/2005/8/layout/vList5"/>
    <dgm:cxn modelId="{00DD597C-B5A2-4B60-8D16-FDCB35CE3C5B}" type="presParOf" srcId="{7FCE9753-5206-4184-BE9F-0983E11CDEF6}" destId="{17680008-BAD6-40AA-AF07-9643C565B265}" srcOrd="6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7" destOrd="0" presId="urn:microsoft.com/office/officeart/2005/8/layout/vList5"/>
    <dgm:cxn modelId="{C30BAB44-2437-43A9-AF70-EF4BA154BB63}" type="presParOf" srcId="{7FCE9753-5206-4184-BE9F-0983E11CDEF6}" destId="{F873983D-9A8A-471F-9EDE-D6EC5D7A3863}" srcOrd="8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  <dgm:cxn modelId="{306CA934-DC03-46D0-AD7B-736A6BE1F1C4}" type="presParOf" srcId="{7FCE9753-5206-4184-BE9F-0983E11CDEF6}" destId="{EE74CD1F-F9A8-4241-97B2-E6158B8F91A8}" srcOrd="9" destOrd="0" presId="urn:microsoft.com/office/officeart/2005/8/layout/vList5"/>
    <dgm:cxn modelId="{153253ED-6CE7-4C2B-BD1A-6C8F2FED39C1}" type="presParOf" srcId="{7FCE9753-5206-4184-BE9F-0983E11CDEF6}" destId="{41B106A2-B0B4-4AF3-B95C-C3AF637086C1}" srcOrd="10" destOrd="0" presId="urn:microsoft.com/office/officeart/2005/8/layout/vList5"/>
    <dgm:cxn modelId="{13C24DB1-1373-422E-BFAE-7BCA227AF563}" type="presParOf" srcId="{41B106A2-B0B4-4AF3-B95C-C3AF637086C1}" destId="{48DBBF86-82BE-4EAC-B280-91937A8C020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629B0C-2751-4D99-9525-1D5326645973}" type="doc">
      <dgm:prSet loTypeId="urn:microsoft.com/office/officeart/2005/8/layout/venn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1AF0AF05-1102-4C13-B97B-540306C3400C}">
      <dgm:prSet/>
      <dgm:spPr/>
      <dgm:t>
        <a:bodyPr/>
        <a:lstStyle/>
        <a:p>
          <a:r>
            <a:rPr lang="de-DE"/>
            <a:t>News und Transfergerüchte aus aller Welt</a:t>
          </a:r>
        </a:p>
      </dgm:t>
    </dgm:pt>
    <dgm:pt modelId="{CCC71DBA-A0A0-4D57-9038-192D2550336D}" type="parTrans" cxnId="{93B02625-929C-4FFE-8CC9-2C1127B8D89C}">
      <dgm:prSet/>
      <dgm:spPr/>
      <dgm:t>
        <a:bodyPr/>
        <a:lstStyle/>
        <a:p>
          <a:endParaRPr lang="de-DE"/>
        </a:p>
      </dgm:t>
    </dgm:pt>
    <dgm:pt modelId="{595BD6CA-2396-4015-80C5-F48B718E3726}" type="sibTrans" cxnId="{93B02625-929C-4FFE-8CC9-2C1127B8D89C}">
      <dgm:prSet/>
      <dgm:spPr/>
      <dgm:t>
        <a:bodyPr/>
        <a:lstStyle/>
        <a:p>
          <a:endParaRPr lang="de-DE"/>
        </a:p>
      </dgm:t>
    </dgm:pt>
    <dgm:pt modelId="{544C27C2-1223-42BB-A645-2EAD98B9FAD3}">
      <dgm:prSet/>
      <dgm:spPr/>
      <dgm:t>
        <a:bodyPr/>
        <a:lstStyle/>
        <a:p>
          <a:r>
            <a:rPr lang="de-DE"/>
            <a:t>Statistiken zu Spielern, Mannschaften und Ligen</a:t>
          </a:r>
        </a:p>
      </dgm:t>
    </dgm:pt>
    <dgm:pt modelId="{3E9B50B5-8F81-474C-8BE5-E014578E67FA}" type="parTrans" cxnId="{EDC18CB8-252E-4225-BE4F-1CB6814C03E2}">
      <dgm:prSet/>
      <dgm:spPr/>
      <dgm:t>
        <a:bodyPr/>
        <a:lstStyle/>
        <a:p>
          <a:endParaRPr lang="de-DE"/>
        </a:p>
      </dgm:t>
    </dgm:pt>
    <dgm:pt modelId="{A8E3B217-36D5-4A01-80CA-F4F41DEC0F1A}" type="sibTrans" cxnId="{EDC18CB8-252E-4225-BE4F-1CB6814C03E2}">
      <dgm:prSet/>
      <dgm:spPr/>
      <dgm:t>
        <a:bodyPr/>
        <a:lstStyle/>
        <a:p>
          <a:endParaRPr lang="de-DE"/>
        </a:p>
      </dgm:t>
    </dgm:pt>
    <dgm:pt modelId="{79D91F3A-AB0E-47C9-B394-ECDE90C81465}">
      <dgm:prSet/>
      <dgm:spPr/>
      <dgm:t>
        <a:bodyPr/>
        <a:lstStyle/>
        <a:p>
          <a:r>
            <a:rPr lang="de-DE"/>
            <a:t>Spieler- und Mannschaftsprofile</a:t>
          </a:r>
        </a:p>
      </dgm:t>
    </dgm:pt>
    <dgm:pt modelId="{150749D4-C21E-4379-BCC3-53D658C9463C}" type="parTrans" cxnId="{1977814F-85C1-4A1F-A9D6-F24CB299265C}">
      <dgm:prSet/>
      <dgm:spPr/>
      <dgm:t>
        <a:bodyPr/>
        <a:lstStyle/>
        <a:p>
          <a:endParaRPr lang="de-DE"/>
        </a:p>
      </dgm:t>
    </dgm:pt>
    <dgm:pt modelId="{F6981BAB-4CC9-4431-A178-1F2910B9946C}" type="sibTrans" cxnId="{1977814F-85C1-4A1F-A9D6-F24CB299265C}">
      <dgm:prSet/>
      <dgm:spPr/>
      <dgm:t>
        <a:bodyPr/>
        <a:lstStyle/>
        <a:p>
          <a:endParaRPr lang="de-DE"/>
        </a:p>
      </dgm:t>
    </dgm:pt>
    <dgm:pt modelId="{06FE15D3-B23F-4765-8929-3AE868F80EB6}">
      <dgm:prSet/>
      <dgm:spPr/>
      <dgm:t>
        <a:bodyPr/>
        <a:lstStyle/>
        <a:p>
          <a:r>
            <a:rPr lang="de-DE"/>
            <a:t>Transfermarkt-Werte für Spieler und Mannschaften</a:t>
          </a:r>
        </a:p>
      </dgm:t>
    </dgm:pt>
    <dgm:pt modelId="{451B9714-4C81-4620-80B9-124656082E5D}" type="parTrans" cxnId="{662FD79A-E02D-49D4-9EBA-DC0A347EDB16}">
      <dgm:prSet/>
      <dgm:spPr/>
      <dgm:t>
        <a:bodyPr/>
        <a:lstStyle/>
        <a:p>
          <a:endParaRPr lang="de-DE"/>
        </a:p>
      </dgm:t>
    </dgm:pt>
    <dgm:pt modelId="{60251770-92B4-41D4-814D-0F2C46E2C023}" type="sibTrans" cxnId="{662FD79A-E02D-49D4-9EBA-DC0A347EDB16}">
      <dgm:prSet/>
      <dgm:spPr/>
      <dgm:t>
        <a:bodyPr/>
        <a:lstStyle/>
        <a:p>
          <a:endParaRPr lang="de-DE"/>
        </a:p>
      </dgm:t>
    </dgm:pt>
    <dgm:pt modelId="{891AFDF7-45E6-40C5-B687-87CA9DF124B2}">
      <dgm:prSet/>
      <dgm:spPr/>
      <dgm:t>
        <a:bodyPr/>
        <a:lstStyle/>
        <a:p>
          <a:r>
            <a:rPr lang="de-DE" dirty="0"/>
            <a:t>Community von Fußballfans, die sich über Transfers, Statistiken und andere Themen austauschen können</a:t>
          </a:r>
        </a:p>
      </dgm:t>
    </dgm:pt>
    <dgm:pt modelId="{B67AFAA1-3D0E-4A84-9013-55AD5B437262}" type="parTrans" cxnId="{C1D6370E-DEBA-45E3-942E-46F4024CB93B}">
      <dgm:prSet/>
      <dgm:spPr/>
      <dgm:t>
        <a:bodyPr/>
        <a:lstStyle/>
        <a:p>
          <a:endParaRPr lang="de-DE"/>
        </a:p>
      </dgm:t>
    </dgm:pt>
    <dgm:pt modelId="{025A0AB9-AD79-4251-AAD4-7EBB3063D6A3}" type="sibTrans" cxnId="{C1D6370E-DEBA-45E3-942E-46F4024CB93B}">
      <dgm:prSet/>
      <dgm:spPr/>
      <dgm:t>
        <a:bodyPr/>
        <a:lstStyle/>
        <a:p>
          <a:endParaRPr lang="de-DE"/>
        </a:p>
      </dgm:t>
    </dgm:pt>
    <dgm:pt modelId="{D4967B78-F62A-4461-89CA-1CE92A5F7DFD}" type="pres">
      <dgm:prSet presAssocID="{DE629B0C-2751-4D99-9525-1D5326645973}" presName="compositeShape" presStyleCnt="0">
        <dgm:presLayoutVars>
          <dgm:chMax val="7"/>
          <dgm:dir/>
          <dgm:resizeHandles val="exact"/>
        </dgm:presLayoutVars>
      </dgm:prSet>
      <dgm:spPr/>
    </dgm:pt>
    <dgm:pt modelId="{63D53A3B-4D5B-47BB-B8E8-5B53B272AFD5}" type="pres">
      <dgm:prSet presAssocID="{1AF0AF05-1102-4C13-B97B-540306C3400C}" presName="circ1" presStyleLbl="vennNode1" presStyleIdx="0" presStyleCnt="5"/>
      <dgm:spPr/>
    </dgm:pt>
    <dgm:pt modelId="{4721F6CC-2D4D-4521-84B5-C4C8FA293CEB}" type="pres">
      <dgm:prSet presAssocID="{1AF0AF05-1102-4C13-B97B-540306C3400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8C09EF0-172F-42CF-A6C9-C0FFCC582545}" type="pres">
      <dgm:prSet presAssocID="{544C27C2-1223-42BB-A645-2EAD98B9FAD3}" presName="circ2" presStyleLbl="vennNode1" presStyleIdx="1" presStyleCnt="5"/>
      <dgm:spPr/>
    </dgm:pt>
    <dgm:pt modelId="{497D19D9-E8BE-46A0-8F84-808AF46585ED}" type="pres">
      <dgm:prSet presAssocID="{544C27C2-1223-42BB-A645-2EAD98B9FAD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F17E774-C656-4AC4-A38F-62D88E02B32D}" type="pres">
      <dgm:prSet presAssocID="{79D91F3A-AB0E-47C9-B394-ECDE90C81465}" presName="circ3" presStyleLbl="vennNode1" presStyleIdx="2" presStyleCnt="5"/>
      <dgm:spPr/>
    </dgm:pt>
    <dgm:pt modelId="{B3814468-3C2D-418C-9180-F3424EBA280F}" type="pres">
      <dgm:prSet presAssocID="{79D91F3A-AB0E-47C9-B394-ECDE90C8146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8D027AC-83EC-4A74-84C6-62DF738F1D44}" type="pres">
      <dgm:prSet presAssocID="{06FE15D3-B23F-4765-8929-3AE868F80EB6}" presName="circ4" presStyleLbl="vennNode1" presStyleIdx="3" presStyleCnt="5"/>
      <dgm:spPr/>
    </dgm:pt>
    <dgm:pt modelId="{EF770828-0B3A-4F54-8CAC-F67E8B9F2DF9}" type="pres">
      <dgm:prSet presAssocID="{06FE15D3-B23F-4765-8929-3AE868F80EB6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3E045FB-34D1-410B-B223-B8C458FCC7CA}" type="pres">
      <dgm:prSet presAssocID="{891AFDF7-45E6-40C5-B687-87CA9DF124B2}" presName="circ5" presStyleLbl="vennNode1" presStyleIdx="4" presStyleCnt="5"/>
      <dgm:spPr/>
    </dgm:pt>
    <dgm:pt modelId="{5E0845A9-FCF2-47B3-8B0C-C226CD5FB40B}" type="pres">
      <dgm:prSet presAssocID="{891AFDF7-45E6-40C5-B687-87CA9DF124B2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1D6370E-DEBA-45E3-942E-46F4024CB93B}" srcId="{DE629B0C-2751-4D99-9525-1D5326645973}" destId="{891AFDF7-45E6-40C5-B687-87CA9DF124B2}" srcOrd="4" destOrd="0" parTransId="{B67AFAA1-3D0E-4A84-9013-55AD5B437262}" sibTransId="{025A0AB9-AD79-4251-AAD4-7EBB3063D6A3}"/>
    <dgm:cxn modelId="{9A969F1F-A55D-4A27-8ED2-9CE73F15C98B}" type="presOf" srcId="{1AF0AF05-1102-4C13-B97B-540306C3400C}" destId="{4721F6CC-2D4D-4521-84B5-C4C8FA293CEB}" srcOrd="0" destOrd="0" presId="urn:microsoft.com/office/officeart/2005/8/layout/venn1"/>
    <dgm:cxn modelId="{93B02625-929C-4FFE-8CC9-2C1127B8D89C}" srcId="{DE629B0C-2751-4D99-9525-1D5326645973}" destId="{1AF0AF05-1102-4C13-B97B-540306C3400C}" srcOrd="0" destOrd="0" parTransId="{CCC71DBA-A0A0-4D57-9038-192D2550336D}" sibTransId="{595BD6CA-2396-4015-80C5-F48B718E3726}"/>
    <dgm:cxn modelId="{E8D50A46-29E5-4A11-B497-9B07788F3FAC}" type="presOf" srcId="{79D91F3A-AB0E-47C9-B394-ECDE90C81465}" destId="{B3814468-3C2D-418C-9180-F3424EBA280F}" srcOrd="0" destOrd="0" presId="urn:microsoft.com/office/officeart/2005/8/layout/venn1"/>
    <dgm:cxn modelId="{1977814F-85C1-4A1F-A9D6-F24CB299265C}" srcId="{DE629B0C-2751-4D99-9525-1D5326645973}" destId="{79D91F3A-AB0E-47C9-B394-ECDE90C81465}" srcOrd="2" destOrd="0" parTransId="{150749D4-C21E-4379-BCC3-53D658C9463C}" sibTransId="{F6981BAB-4CC9-4431-A178-1F2910B9946C}"/>
    <dgm:cxn modelId="{662FD79A-E02D-49D4-9EBA-DC0A347EDB16}" srcId="{DE629B0C-2751-4D99-9525-1D5326645973}" destId="{06FE15D3-B23F-4765-8929-3AE868F80EB6}" srcOrd="3" destOrd="0" parTransId="{451B9714-4C81-4620-80B9-124656082E5D}" sibTransId="{60251770-92B4-41D4-814D-0F2C46E2C023}"/>
    <dgm:cxn modelId="{EDC18CB8-252E-4225-BE4F-1CB6814C03E2}" srcId="{DE629B0C-2751-4D99-9525-1D5326645973}" destId="{544C27C2-1223-42BB-A645-2EAD98B9FAD3}" srcOrd="1" destOrd="0" parTransId="{3E9B50B5-8F81-474C-8BE5-E014578E67FA}" sibTransId="{A8E3B217-36D5-4A01-80CA-F4F41DEC0F1A}"/>
    <dgm:cxn modelId="{128FD2D6-8973-41B0-BB17-B305FCB9D433}" type="presOf" srcId="{891AFDF7-45E6-40C5-B687-87CA9DF124B2}" destId="{5E0845A9-FCF2-47B3-8B0C-C226CD5FB40B}" srcOrd="0" destOrd="0" presId="urn:microsoft.com/office/officeart/2005/8/layout/venn1"/>
    <dgm:cxn modelId="{006797D9-D2A7-414A-8BEF-4565C65C74BD}" type="presOf" srcId="{DE629B0C-2751-4D99-9525-1D5326645973}" destId="{D4967B78-F62A-4461-89CA-1CE92A5F7DFD}" srcOrd="0" destOrd="0" presId="urn:microsoft.com/office/officeart/2005/8/layout/venn1"/>
    <dgm:cxn modelId="{BED6F8DE-6933-4EFF-88AE-D590A29EF55F}" type="presOf" srcId="{544C27C2-1223-42BB-A645-2EAD98B9FAD3}" destId="{497D19D9-E8BE-46A0-8F84-808AF46585ED}" srcOrd="0" destOrd="0" presId="urn:microsoft.com/office/officeart/2005/8/layout/venn1"/>
    <dgm:cxn modelId="{FC5BBAE9-4EFD-429F-9D9C-7F7EB7620F2F}" type="presOf" srcId="{06FE15D3-B23F-4765-8929-3AE868F80EB6}" destId="{EF770828-0B3A-4F54-8CAC-F67E8B9F2DF9}" srcOrd="0" destOrd="0" presId="urn:microsoft.com/office/officeart/2005/8/layout/venn1"/>
    <dgm:cxn modelId="{B2016573-8827-490F-A8E8-2B7F49DE91EF}" type="presParOf" srcId="{D4967B78-F62A-4461-89CA-1CE92A5F7DFD}" destId="{63D53A3B-4D5B-47BB-B8E8-5B53B272AFD5}" srcOrd="0" destOrd="0" presId="urn:microsoft.com/office/officeart/2005/8/layout/venn1"/>
    <dgm:cxn modelId="{A718D4D3-CC63-49A4-BAF7-8CE3132232E4}" type="presParOf" srcId="{D4967B78-F62A-4461-89CA-1CE92A5F7DFD}" destId="{4721F6CC-2D4D-4521-84B5-C4C8FA293CEB}" srcOrd="1" destOrd="0" presId="urn:microsoft.com/office/officeart/2005/8/layout/venn1"/>
    <dgm:cxn modelId="{553ABE8F-70A1-41CD-BA5F-1A5129935466}" type="presParOf" srcId="{D4967B78-F62A-4461-89CA-1CE92A5F7DFD}" destId="{A8C09EF0-172F-42CF-A6C9-C0FFCC582545}" srcOrd="2" destOrd="0" presId="urn:microsoft.com/office/officeart/2005/8/layout/venn1"/>
    <dgm:cxn modelId="{4C275CB4-D0A8-4868-9A0E-E83042EB78D9}" type="presParOf" srcId="{D4967B78-F62A-4461-89CA-1CE92A5F7DFD}" destId="{497D19D9-E8BE-46A0-8F84-808AF46585ED}" srcOrd="3" destOrd="0" presId="urn:microsoft.com/office/officeart/2005/8/layout/venn1"/>
    <dgm:cxn modelId="{58B7A516-C7F1-46C9-B10D-373B9AD58355}" type="presParOf" srcId="{D4967B78-F62A-4461-89CA-1CE92A5F7DFD}" destId="{EF17E774-C656-4AC4-A38F-62D88E02B32D}" srcOrd="4" destOrd="0" presId="urn:microsoft.com/office/officeart/2005/8/layout/venn1"/>
    <dgm:cxn modelId="{FF2521F8-ADD6-408E-AD33-49D18F7E71F9}" type="presParOf" srcId="{D4967B78-F62A-4461-89CA-1CE92A5F7DFD}" destId="{B3814468-3C2D-418C-9180-F3424EBA280F}" srcOrd="5" destOrd="0" presId="urn:microsoft.com/office/officeart/2005/8/layout/venn1"/>
    <dgm:cxn modelId="{7F5227C1-D1E6-4F1E-9321-F2B68AA46063}" type="presParOf" srcId="{D4967B78-F62A-4461-89CA-1CE92A5F7DFD}" destId="{18D027AC-83EC-4A74-84C6-62DF738F1D44}" srcOrd="6" destOrd="0" presId="urn:microsoft.com/office/officeart/2005/8/layout/venn1"/>
    <dgm:cxn modelId="{96DC3154-806A-49CD-AA07-CF3068B21E91}" type="presParOf" srcId="{D4967B78-F62A-4461-89CA-1CE92A5F7DFD}" destId="{EF770828-0B3A-4F54-8CAC-F67E8B9F2DF9}" srcOrd="7" destOrd="0" presId="urn:microsoft.com/office/officeart/2005/8/layout/venn1"/>
    <dgm:cxn modelId="{27989D7F-2AF8-40C8-A23E-2E0015A6B921}" type="presParOf" srcId="{D4967B78-F62A-4461-89CA-1CE92A5F7DFD}" destId="{13E045FB-34D1-410B-B223-B8C458FCC7CA}" srcOrd="8" destOrd="0" presId="urn:microsoft.com/office/officeart/2005/8/layout/venn1"/>
    <dgm:cxn modelId="{CA430333-FB28-468A-90A3-C5D8955C1D71}" type="presParOf" srcId="{D4967B78-F62A-4461-89CA-1CE92A5F7DFD}" destId="{5E0845A9-FCF2-47B3-8B0C-C226CD5FB40B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C0AF1D52-1CBA-4261-8857-2FE1CDE40C0E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 custT="1"/>
      <dgm:spPr>
        <a:solidFill>
          <a:srgbClr val="005EAD">
            <a:shade val="80000"/>
            <a:hueOff val="165674"/>
            <a:satOff val="-13274"/>
            <a:lumOff val="7638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700" kern="1200" dirty="0"/>
            <a:t> 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EEFEC00-51F1-4F69-82E5-C020B6BC6C9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gm:t>
    </dgm:pt>
    <dgm:pt modelId="{86C03777-4006-4246-B678-7D392EABC1C8}" type="parTrans" cxnId="{29FDA0C2-6AED-452D-9A16-E98E0A2C23C4}">
      <dgm:prSet/>
      <dgm:spPr/>
      <dgm:t>
        <a:bodyPr/>
        <a:lstStyle/>
        <a:p>
          <a:endParaRPr lang="de-DE"/>
        </a:p>
      </dgm:t>
    </dgm:pt>
    <dgm:pt modelId="{7262FC55-521F-43B0-A51C-5ACE7AAC9C1A}" type="sibTrans" cxnId="{29FDA0C2-6AED-452D-9A16-E98E0A2C23C4}">
      <dgm:prSet/>
      <dgm:spPr/>
      <dgm:t>
        <a:bodyPr/>
        <a:lstStyle/>
        <a:p>
          <a:endParaRPr lang="de-DE"/>
        </a:p>
      </dgm:t>
    </dgm:pt>
    <dgm:pt modelId="{0ADDEEAC-BD5D-44FF-879C-7C281B93C566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gm:t>
    </dgm:pt>
    <dgm:pt modelId="{FC9F2640-0957-406C-A522-E5A85A2CE41B}" type="parTrans" cxnId="{CC757D2F-65BF-40C0-8779-0DD855BA10D6}">
      <dgm:prSet/>
      <dgm:spPr/>
      <dgm:t>
        <a:bodyPr/>
        <a:lstStyle/>
        <a:p>
          <a:endParaRPr lang="de-DE"/>
        </a:p>
      </dgm:t>
    </dgm:pt>
    <dgm:pt modelId="{3A3E634D-A12E-41E1-8A63-A23E3FDBE071}" type="sibTrans" cxnId="{CC757D2F-65BF-40C0-8779-0DD855BA10D6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6">
        <dgm:presLayoutVars>
          <dgm:chMax val="1"/>
          <dgm:bulletEnabled val="1"/>
        </dgm:presLayoutVars>
      </dgm:prSet>
      <dgm:spPr>
        <a:xfrm>
          <a:off x="2580479" y="1243"/>
          <a:ext cx="2903039" cy="724143"/>
        </a:xfrm>
        <a:prstGeom prst="roundRect">
          <a:avLst/>
        </a:prstGeom>
      </dgm:spPr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6">
        <dgm:presLayoutVars>
          <dgm:chMax val="1"/>
          <dgm:bulletEnabled val="1"/>
        </dgm:presLayoutVars>
      </dgm:prSet>
      <dgm:spPr>
        <a:xfrm>
          <a:off x="2580479" y="761594"/>
          <a:ext cx="2903039" cy="724143"/>
        </a:xfrm>
        <a:prstGeom prst="roundRect">
          <a:avLst/>
        </a:prstGeom>
      </dgm:spPr>
    </dgm:pt>
    <dgm:pt modelId="{E54D9F91-E2A7-4A04-9D96-C91B504B83C3}" type="pres">
      <dgm:prSet presAssocID="{0E9BB6C0-A5E1-4A13-8553-6ADD424A818B}" presName="sp" presStyleCnt="0"/>
      <dgm:spPr/>
    </dgm:pt>
    <dgm:pt modelId="{DB7CE38F-E959-40DA-B1B2-E8219813D448}" type="pres">
      <dgm:prSet presAssocID="{7EEFEC00-51F1-4F69-82E5-C020B6BC6C91}" presName="linNode" presStyleCnt="0"/>
      <dgm:spPr/>
    </dgm:pt>
    <dgm:pt modelId="{6645DF4F-9D58-4608-9FD5-3C518392D58C}" type="pres">
      <dgm:prSet presAssocID="{7EEFEC00-51F1-4F69-82E5-C020B6BC6C91}" presName="parentText" presStyleLbl="node1" presStyleIdx="2" presStyleCnt="6">
        <dgm:presLayoutVars>
          <dgm:chMax val="1"/>
          <dgm:bulletEnabled val="1"/>
        </dgm:presLayoutVars>
      </dgm:prSet>
      <dgm:spPr>
        <a:xfrm>
          <a:off x="2580479" y="1521944"/>
          <a:ext cx="2903039" cy="724143"/>
        </a:xfrm>
        <a:prstGeom prst="roundRect">
          <a:avLst/>
        </a:prstGeom>
      </dgm:spPr>
    </dgm:pt>
    <dgm:pt modelId="{F1431361-E2B9-4436-94C8-82851821D545}" type="pres">
      <dgm:prSet presAssocID="{7262FC55-521F-43B0-A51C-5ACE7AAC9C1A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3" presStyleCnt="6">
        <dgm:presLayoutVars>
          <dgm:chMax val="1"/>
          <dgm:bulletEnabled val="1"/>
        </dgm:presLayoutVars>
      </dgm:prSet>
      <dgm:spPr>
        <a:xfrm>
          <a:off x="2580479" y="2282294"/>
          <a:ext cx="2903039" cy="724143"/>
        </a:xfrm>
        <a:prstGeom prst="roundRect">
          <a:avLst/>
        </a:prstGeom>
      </dgm:spPr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4" presStyleCnt="6">
        <dgm:presLayoutVars>
          <dgm:chMax val="1"/>
          <dgm:bulletEnabled val="1"/>
        </dgm:presLayoutVars>
      </dgm:prSet>
      <dgm:spPr>
        <a:xfrm>
          <a:off x="2580479" y="3042644"/>
          <a:ext cx="2903039" cy="724143"/>
        </a:xfrm>
        <a:prstGeom prst="roundRect">
          <a:avLst/>
        </a:prstGeom>
      </dgm:spPr>
    </dgm:pt>
    <dgm:pt modelId="{EE74CD1F-F9A8-4241-97B2-E6158B8F91A8}" type="pres">
      <dgm:prSet presAssocID="{EE086FA0-5E66-46A4-B46A-4F81A7CCE1ED}" presName="sp" presStyleCnt="0"/>
      <dgm:spPr/>
    </dgm:pt>
    <dgm:pt modelId="{41B106A2-B0B4-4AF3-B95C-C3AF637086C1}" type="pres">
      <dgm:prSet presAssocID="{0ADDEEAC-BD5D-44FF-879C-7C281B93C566}" presName="linNode" presStyleCnt="0"/>
      <dgm:spPr/>
    </dgm:pt>
    <dgm:pt modelId="{48DBBF86-82BE-4EAC-B280-91937A8C020C}" type="pres">
      <dgm:prSet presAssocID="{0ADDEEAC-BD5D-44FF-879C-7C281B93C566}" presName="parentText" presStyleLbl="node1" presStyleIdx="5" presStyleCnt="6">
        <dgm:presLayoutVars>
          <dgm:chMax val="1"/>
          <dgm:bulletEnabled val="1"/>
        </dgm:presLayoutVars>
      </dgm:prSet>
      <dgm:spPr>
        <a:xfrm>
          <a:off x="2580479" y="3802995"/>
          <a:ext cx="2903039" cy="724143"/>
        </a:xfrm>
        <a:prstGeom prst="roundRect">
          <a:avLst/>
        </a:prstGeom>
      </dgm:spPr>
    </dgm:pt>
  </dgm:ptLst>
  <dgm:cxnLst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4DC361E-9B75-47F9-9D45-A3E907152E71}" srcId="{F0BC96FD-B857-44A7-964A-652F6B60A596}" destId="{6509B46A-26D9-4492-94D2-9F7A41D9D071}" srcOrd="4" destOrd="0" parTransId="{35361A17-7322-4CF5-817C-500EEEC5FFCF}" sibTransId="{EE086FA0-5E66-46A4-B46A-4F81A7CCE1ED}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CC757D2F-65BF-40C0-8779-0DD855BA10D6}" srcId="{F0BC96FD-B857-44A7-964A-652F6B60A596}" destId="{0ADDEEAC-BD5D-44FF-879C-7C281B93C566}" srcOrd="5" destOrd="0" parTransId="{FC9F2640-0957-406C-A522-E5A85A2CE41B}" sibTransId="{3A3E634D-A12E-41E1-8A63-A23E3FDBE071}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3" destOrd="0" parTransId="{DA7A3FDC-64BB-4C7F-8412-100C83FF2AE6}" sibTransId="{15A03D51-020B-460E-A388-564AA11F07DC}"/>
    <dgm:cxn modelId="{76C94B8D-C9D2-4C17-8ED2-C856A0A2E52F}" type="presOf" srcId="{0ADDEEAC-BD5D-44FF-879C-7C281B93C566}" destId="{48DBBF86-82BE-4EAC-B280-91937A8C020C}" srcOrd="0" destOrd="0" presId="urn:microsoft.com/office/officeart/2005/8/layout/vList5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29FDA0C2-6AED-452D-9A16-E98E0A2C23C4}" srcId="{F0BC96FD-B857-44A7-964A-652F6B60A596}" destId="{7EEFEC00-51F1-4F69-82E5-C020B6BC6C91}" srcOrd="2" destOrd="0" parTransId="{86C03777-4006-4246-B678-7D392EABC1C8}" sibTransId="{7262FC55-521F-43B0-A51C-5ACE7AAC9C1A}"/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5CA536EC-C7DA-4C2F-B5FA-FA0D0BA62468}" type="presOf" srcId="{7EEFEC00-51F1-4F69-82E5-C020B6BC6C91}" destId="{6645DF4F-9D58-4608-9FD5-3C518392D58C}" srcOrd="0" destOrd="0" presId="urn:microsoft.com/office/officeart/2005/8/layout/vList5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B410C840-7A4C-4DB3-A3B2-B6F17C0CFE91}" type="presParOf" srcId="{7FCE9753-5206-4184-BE9F-0983E11CDEF6}" destId="{DB7CE38F-E959-40DA-B1B2-E8219813D448}" srcOrd="4" destOrd="0" presId="urn:microsoft.com/office/officeart/2005/8/layout/vList5"/>
    <dgm:cxn modelId="{27AF17D6-A6E8-4CFB-9367-304F1299F7C0}" type="presParOf" srcId="{DB7CE38F-E959-40DA-B1B2-E8219813D448}" destId="{6645DF4F-9D58-4608-9FD5-3C518392D58C}" srcOrd="0" destOrd="0" presId="urn:microsoft.com/office/officeart/2005/8/layout/vList5"/>
    <dgm:cxn modelId="{F139A132-B37F-44AF-A239-D9C33755187D}" type="presParOf" srcId="{7FCE9753-5206-4184-BE9F-0983E11CDEF6}" destId="{F1431361-E2B9-4436-94C8-82851821D545}" srcOrd="5" destOrd="0" presId="urn:microsoft.com/office/officeart/2005/8/layout/vList5"/>
    <dgm:cxn modelId="{00DD597C-B5A2-4B60-8D16-FDCB35CE3C5B}" type="presParOf" srcId="{7FCE9753-5206-4184-BE9F-0983E11CDEF6}" destId="{17680008-BAD6-40AA-AF07-9643C565B265}" srcOrd="6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7" destOrd="0" presId="urn:microsoft.com/office/officeart/2005/8/layout/vList5"/>
    <dgm:cxn modelId="{C30BAB44-2437-43A9-AF70-EF4BA154BB63}" type="presParOf" srcId="{7FCE9753-5206-4184-BE9F-0983E11CDEF6}" destId="{F873983D-9A8A-471F-9EDE-D6EC5D7A3863}" srcOrd="8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  <dgm:cxn modelId="{306CA934-DC03-46D0-AD7B-736A6BE1F1C4}" type="presParOf" srcId="{7FCE9753-5206-4184-BE9F-0983E11CDEF6}" destId="{EE74CD1F-F9A8-4241-97B2-E6158B8F91A8}" srcOrd="9" destOrd="0" presId="urn:microsoft.com/office/officeart/2005/8/layout/vList5"/>
    <dgm:cxn modelId="{153253ED-6CE7-4C2B-BD1A-6C8F2FED39C1}" type="presParOf" srcId="{7FCE9753-5206-4184-BE9F-0983E11CDEF6}" destId="{41B106A2-B0B4-4AF3-B95C-C3AF637086C1}" srcOrd="10" destOrd="0" presId="urn:microsoft.com/office/officeart/2005/8/layout/vList5"/>
    <dgm:cxn modelId="{13C24DB1-1373-422E-BFAE-7BCA227AF563}" type="presParOf" srcId="{41B106A2-B0B4-4AF3-B95C-C3AF637086C1}" destId="{48DBBF86-82BE-4EAC-B280-91937A8C020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 dirty="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Spieldatum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/>
            <a:t>Saison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/>
            <a:t>Spieltag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/>
            <a:t>Heim- und Auswärtsteam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/>
            <a:t>Platzierungen beider Teams vor dem Spiel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Tipprundenten-</a:t>
          </a:r>
          <a:r>
            <a:rPr lang="de-DE" sz="1000" dirty="0" err="1"/>
            <a:t>denzen</a:t>
          </a:r>
          <a:endParaRPr lang="de-DE" sz="1000" dirty="0"/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C57AEB62-8521-4B3A-8958-87E1270B529D}">
      <dgm:prSet custT="1"/>
      <dgm:spPr/>
      <dgm:t>
        <a:bodyPr/>
        <a:lstStyle/>
        <a:p>
          <a:r>
            <a:rPr lang="de-DE" sz="1000"/>
            <a:t>Geschossene Tore beider Teams</a:t>
          </a:r>
        </a:p>
      </dgm:t>
    </dgm:pt>
    <dgm:pt modelId="{52018A7B-3ADD-46AE-AA01-F8F8C6C7FE96}" type="parTrans" cxnId="{1D6C916D-396B-4F46-8DBA-7510D0EB5C8F}">
      <dgm:prSet/>
      <dgm:spPr/>
      <dgm:t>
        <a:bodyPr/>
        <a:lstStyle/>
        <a:p>
          <a:endParaRPr lang="de-DE" sz="1000"/>
        </a:p>
      </dgm:t>
    </dgm:pt>
    <dgm:pt modelId="{29608A20-D110-42A1-9C64-14C0B62390F1}" type="sibTrans" cxnId="{1D6C916D-396B-4F46-8DBA-7510D0EB5C8F}">
      <dgm:prSet/>
      <dgm:spPr/>
      <dgm:t>
        <a:bodyPr/>
        <a:lstStyle/>
        <a:p>
          <a:endParaRPr lang="de-DE"/>
        </a:p>
      </dgm:t>
    </dgm:pt>
    <dgm:pt modelId="{26018C0D-57D8-4ED6-A88E-C484A4AE7FDB}">
      <dgm:prSet custT="1"/>
      <dgm:spPr/>
      <dgm:t>
        <a:bodyPr/>
        <a:lstStyle/>
        <a:p>
          <a:r>
            <a:rPr lang="de-DE" sz="1000" dirty="0"/>
            <a:t>Schiedsrichter</a:t>
          </a:r>
        </a:p>
      </dgm:t>
    </dgm:pt>
    <dgm:pt modelId="{FEF15825-2017-48CE-B3E0-6646B9E3F8E6}" type="parTrans" cxnId="{61711B1B-9C74-4FFC-8EC2-E4E4CD1412EF}">
      <dgm:prSet/>
      <dgm:spPr/>
      <dgm:t>
        <a:bodyPr/>
        <a:lstStyle/>
        <a:p>
          <a:endParaRPr lang="de-DE" sz="1000"/>
        </a:p>
      </dgm:t>
    </dgm:pt>
    <dgm:pt modelId="{FFB39916-0886-468D-ACCE-099D53516939}" type="sibTrans" cxnId="{61711B1B-9C74-4FFC-8EC2-E4E4CD1412EF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>
        <dgm:presLayoutVars>
          <dgm:chPref val="3"/>
        </dgm:presLayoutVars>
      </dgm:prSet>
      <dgm:spPr/>
    </dgm:pt>
    <dgm:pt modelId="{9AB5A911-E489-48AE-B687-7440697238B3}" type="pres">
      <dgm:prSet presAssocID="{3A6AA12D-C2E9-4BD8-BD2C-3FE7294AFEB9}" presName="rootConnector1" presStyleLbl="node1" presStyleIdx="0" presStyleCnt="0"/>
      <dgm:spPr/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8" custSzX="6005334" custSzY="306613"/>
      <dgm:spPr/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8" custScaleX="224472" custScaleY="263868">
        <dgm:presLayoutVars>
          <dgm:chPref val="3"/>
        </dgm:presLayoutVars>
      </dgm:prSet>
      <dgm:spPr/>
    </dgm:pt>
    <dgm:pt modelId="{2D7AE81F-8C7C-4CA7-9284-3B78B04D4886}" type="pres">
      <dgm:prSet presAssocID="{9FB97EE0-DCD5-4156-8D38-FCFF580D44FD}" presName="rootConnector" presStyleLbl="node2" presStyleIdx="0" presStyleCnt="8"/>
      <dgm:spPr/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8" custSzX="4289524" custSzY="306613"/>
      <dgm:spPr/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8" custScaleX="224472" custScaleY="263868">
        <dgm:presLayoutVars>
          <dgm:chPref val="3"/>
        </dgm:presLayoutVars>
      </dgm:prSet>
      <dgm:spPr/>
    </dgm:pt>
    <dgm:pt modelId="{B05F8344-AFEA-433E-AB6E-DA6446A9FBE1}" type="pres">
      <dgm:prSet presAssocID="{B6DB7651-7D81-4F5E-A74E-1CE9D132FFA1}" presName="rootConnector" presStyleLbl="node2" presStyleIdx="1" presStyleCnt="8"/>
      <dgm:spPr/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8" custSzX="2573714" custSzY="306613"/>
      <dgm:spPr/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8" custScaleX="224472" custScaleY="263868">
        <dgm:presLayoutVars>
          <dgm:chPref val="3"/>
        </dgm:presLayoutVars>
      </dgm:prSet>
      <dgm:spPr/>
    </dgm:pt>
    <dgm:pt modelId="{5BE1293F-E52E-4364-815E-BA964B2E313E}" type="pres">
      <dgm:prSet presAssocID="{DDAD9549-51AC-4852-8D1F-7853EE254EAB}" presName="rootConnector" presStyleLbl="node2" presStyleIdx="2" presStyleCnt="8"/>
      <dgm:spPr/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8" custSzX="857904" custSzY="306613"/>
      <dgm:spPr/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8" custScaleX="224472" custScaleY="263868">
        <dgm:presLayoutVars>
          <dgm:chPref val="3"/>
        </dgm:presLayoutVars>
      </dgm:prSet>
      <dgm:spPr/>
    </dgm:pt>
    <dgm:pt modelId="{6A578C9B-36DC-47B6-B550-4B2973A0AD3E}" type="pres">
      <dgm:prSet presAssocID="{3BD6BDA0-26C3-403D-88CB-AA822E74B732}" presName="rootConnector" presStyleLbl="node2" presStyleIdx="3" presStyleCnt="8"/>
      <dgm:spPr/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8" custSzX="857904" custSzY="306613"/>
      <dgm:spPr/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8" custScaleX="224472" custScaleY="263868">
        <dgm:presLayoutVars>
          <dgm:chPref val="3"/>
        </dgm:presLayoutVars>
      </dgm:prSet>
      <dgm:spPr/>
    </dgm:pt>
    <dgm:pt modelId="{A746DBFA-FF7B-450A-9600-1DCEA1D74B2C}" type="pres">
      <dgm:prSet presAssocID="{356BB6D9-A53C-40AA-9340-A57AFC579674}" presName="rootConnector" presStyleLbl="node2" presStyleIdx="4" presStyleCnt="8"/>
      <dgm:spPr/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8" custSzX="2573714" custSzY="306613"/>
      <dgm:spPr/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8" custScaleX="224472" custScaleY="263868">
        <dgm:presLayoutVars>
          <dgm:chPref val="3"/>
        </dgm:presLayoutVars>
      </dgm:prSet>
      <dgm:spPr/>
    </dgm:pt>
    <dgm:pt modelId="{4434DAB3-9F54-4E34-870E-DE4B9CBDF485}" type="pres">
      <dgm:prSet presAssocID="{4CBA4916-03C1-4A6B-AF7E-954DE1AB4700}" presName="rootConnector" presStyleLbl="node2" presStyleIdx="5" presStyleCnt="8"/>
      <dgm:spPr/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7C650D1E-3017-4717-95CC-BB314B759F2C}" type="pres">
      <dgm:prSet presAssocID="{52018A7B-3ADD-46AE-AA01-F8F8C6C7FE96}" presName="Name37" presStyleLbl="parChTrans1D2" presStyleIdx="6" presStyleCnt="8" custSzX="4289524" custSzY="306613"/>
      <dgm:spPr/>
    </dgm:pt>
    <dgm:pt modelId="{4C66E9E1-6C36-4396-934D-67AA4CDE3382}" type="pres">
      <dgm:prSet presAssocID="{C57AEB62-8521-4B3A-8958-87E1270B529D}" presName="hierRoot2" presStyleCnt="0">
        <dgm:presLayoutVars>
          <dgm:hierBranch val="init"/>
        </dgm:presLayoutVars>
      </dgm:prSet>
      <dgm:spPr/>
    </dgm:pt>
    <dgm:pt modelId="{D35D85B9-3FC5-4C6D-B06C-532F87EB7C78}" type="pres">
      <dgm:prSet presAssocID="{C57AEB62-8521-4B3A-8958-87E1270B529D}" presName="rootComposite" presStyleCnt="0"/>
      <dgm:spPr/>
    </dgm:pt>
    <dgm:pt modelId="{09F933FE-904C-41E0-8847-5EE14ADC5F19}" type="pres">
      <dgm:prSet presAssocID="{C57AEB62-8521-4B3A-8958-87E1270B529D}" presName="rootText" presStyleLbl="node2" presStyleIdx="6" presStyleCnt="8" custScaleX="224472" custScaleY="263868">
        <dgm:presLayoutVars>
          <dgm:chPref val="3"/>
        </dgm:presLayoutVars>
      </dgm:prSet>
      <dgm:spPr/>
    </dgm:pt>
    <dgm:pt modelId="{019907A6-8841-40DF-BD59-2AE933C6AF50}" type="pres">
      <dgm:prSet presAssocID="{C57AEB62-8521-4B3A-8958-87E1270B529D}" presName="rootConnector" presStyleLbl="node2" presStyleIdx="6" presStyleCnt="8"/>
      <dgm:spPr/>
    </dgm:pt>
    <dgm:pt modelId="{8C029093-EDCE-41EE-BBC1-026AF27C95C6}" type="pres">
      <dgm:prSet presAssocID="{C57AEB62-8521-4B3A-8958-87E1270B529D}" presName="hierChild4" presStyleCnt="0"/>
      <dgm:spPr/>
    </dgm:pt>
    <dgm:pt modelId="{E452553B-C85A-4293-B98D-38AFFA531F0C}" type="pres">
      <dgm:prSet presAssocID="{C57AEB62-8521-4B3A-8958-87E1270B529D}" presName="hierChild5" presStyleCnt="0"/>
      <dgm:spPr/>
    </dgm:pt>
    <dgm:pt modelId="{3C8AB344-DDA2-4C65-9FAE-8474291F8300}" type="pres">
      <dgm:prSet presAssocID="{FEF15825-2017-48CE-B3E0-6646B9E3F8E6}" presName="Name37" presStyleLbl="parChTrans1D2" presStyleIdx="7" presStyleCnt="8" custSzX="6005334" custSzY="306613"/>
      <dgm:spPr/>
    </dgm:pt>
    <dgm:pt modelId="{B15583D3-9B6E-4A52-8503-28A41B2EB79E}" type="pres">
      <dgm:prSet presAssocID="{26018C0D-57D8-4ED6-A88E-C484A4AE7FDB}" presName="hierRoot2" presStyleCnt="0">
        <dgm:presLayoutVars>
          <dgm:hierBranch val="init"/>
        </dgm:presLayoutVars>
      </dgm:prSet>
      <dgm:spPr/>
    </dgm:pt>
    <dgm:pt modelId="{FE601759-9972-435F-92EE-E450BF08EC6F}" type="pres">
      <dgm:prSet presAssocID="{26018C0D-57D8-4ED6-A88E-C484A4AE7FDB}" presName="rootComposite" presStyleCnt="0"/>
      <dgm:spPr/>
    </dgm:pt>
    <dgm:pt modelId="{3D4EB2F9-3B09-45FA-A6CC-B4ABB57F75C1}" type="pres">
      <dgm:prSet presAssocID="{26018C0D-57D8-4ED6-A88E-C484A4AE7FDB}" presName="rootText" presStyleLbl="node2" presStyleIdx="7" presStyleCnt="8" custScaleX="224472" custScaleY="263868">
        <dgm:presLayoutVars>
          <dgm:chPref val="3"/>
        </dgm:presLayoutVars>
      </dgm:prSet>
      <dgm:spPr/>
    </dgm:pt>
    <dgm:pt modelId="{3035AC2D-A387-4228-9E38-423DF014FF0A}" type="pres">
      <dgm:prSet presAssocID="{26018C0D-57D8-4ED6-A88E-C484A4AE7FDB}" presName="rootConnector" presStyleLbl="node2" presStyleIdx="7" presStyleCnt="8"/>
      <dgm:spPr/>
    </dgm:pt>
    <dgm:pt modelId="{E4548A40-41F8-4DC0-9F8F-122C27CA444F}" type="pres">
      <dgm:prSet presAssocID="{26018C0D-57D8-4ED6-A88E-C484A4AE7FDB}" presName="hierChild4" presStyleCnt="0"/>
      <dgm:spPr/>
    </dgm:pt>
    <dgm:pt modelId="{42CD9089-A891-4D21-96B3-C7EEB57C8CF7}" type="pres">
      <dgm:prSet presAssocID="{26018C0D-57D8-4ED6-A88E-C484A4AE7FDB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D8BE2E0C-D298-4EE3-A65E-F5C05E27826F}" type="presOf" srcId="{26018C0D-57D8-4ED6-A88E-C484A4AE7FDB}" destId="{3035AC2D-A387-4228-9E38-423DF014FF0A}" srcOrd="1" destOrd="0" presId="urn:microsoft.com/office/officeart/2005/8/layout/orgChart1"/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61711B1B-9C74-4FFC-8EC2-E4E4CD1412EF}" srcId="{3A6AA12D-C2E9-4BD8-BD2C-3FE7294AFEB9}" destId="{26018C0D-57D8-4ED6-A88E-C484A4AE7FDB}" srcOrd="7" destOrd="0" parTransId="{FEF15825-2017-48CE-B3E0-6646B9E3F8E6}" sibTransId="{FFB39916-0886-468D-ACCE-099D53516939}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D107082D-E6FB-42C2-9C79-D42AED2ACB64}" type="presOf" srcId="{52018A7B-3ADD-46AE-AA01-F8F8C6C7FE96}" destId="{7C650D1E-3017-4717-95CC-BB314B759F2C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19C50842-3C4E-4120-AA47-0CB579E31C4C}" type="presOf" srcId="{FEF15825-2017-48CE-B3E0-6646B9E3F8E6}" destId="{3C8AB344-DDA2-4C65-9FAE-8474291F8300}" srcOrd="0" destOrd="0" presId="urn:microsoft.com/office/officeart/2005/8/layout/orgChart1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1D6C916D-396B-4F46-8DBA-7510D0EB5C8F}" srcId="{3A6AA12D-C2E9-4BD8-BD2C-3FE7294AFEB9}" destId="{C57AEB62-8521-4B3A-8958-87E1270B529D}" srcOrd="6" destOrd="0" parTransId="{52018A7B-3ADD-46AE-AA01-F8F8C6C7FE96}" sibTransId="{29608A20-D110-42A1-9C64-14C0B62390F1}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2A74989D-8787-4D02-8BD3-B0333F6DA503}" type="presOf" srcId="{26018C0D-57D8-4ED6-A88E-C484A4AE7FDB}" destId="{3D4EB2F9-3B09-45FA-A6CC-B4ABB57F75C1}" srcOrd="0" destOrd="0" presId="urn:microsoft.com/office/officeart/2005/8/layout/orgChart1"/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FE45CBAE-DE70-44B0-8572-50F540EE3538}" type="presOf" srcId="{C57AEB62-8521-4B3A-8958-87E1270B529D}" destId="{09F933FE-904C-41E0-8847-5EE14ADC5F19}" srcOrd="0" destOrd="0" presId="urn:microsoft.com/office/officeart/2005/8/layout/orgChart1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6A986DE3-EA29-42DA-9DE5-1787A7CE0A8D}" type="presOf" srcId="{C57AEB62-8521-4B3A-8958-87E1270B529D}" destId="{019907A6-8841-40DF-BD59-2AE933C6AF50}" srcOrd="1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901A7285-A767-4579-9A82-EFD51C9E4802}" type="presParOf" srcId="{E404BA80-6E0F-4C3E-BC06-4E7117DCF3CE}" destId="{7C650D1E-3017-4717-95CC-BB314B759F2C}" srcOrd="12" destOrd="0" presId="urn:microsoft.com/office/officeart/2005/8/layout/orgChart1"/>
    <dgm:cxn modelId="{871B8F69-7AEC-455D-AB5A-F3E1F8BF1527}" type="presParOf" srcId="{E404BA80-6E0F-4C3E-BC06-4E7117DCF3CE}" destId="{4C66E9E1-6C36-4396-934D-67AA4CDE3382}" srcOrd="13" destOrd="0" presId="urn:microsoft.com/office/officeart/2005/8/layout/orgChart1"/>
    <dgm:cxn modelId="{4B758311-419C-4D4C-B2DD-A194CAC1D97D}" type="presParOf" srcId="{4C66E9E1-6C36-4396-934D-67AA4CDE3382}" destId="{D35D85B9-3FC5-4C6D-B06C-532F87EB7C78}" srcOrd="0" destOrd="0" presId="urn:microsoft.com/office/officeart/2005/8/layout/orgChart1"/>
    <dgm:cxn modelId="{5BAD28E7-0187-404B-BB9C-698BCDF6482B}" type="presParOf" srcId="{D35D85B9-3FC5-4C6D-B06C-532F87EB7C78}" destId="{09F933FE-904C-41E0-8847-5EE14ADC5F19}" srcOrd="0" destOrd="0" presId="urn:microsoft.com/office/officeart/2005/8/layout/orgChart1"/>
    <dgm:cxn modelId="{899A1936-2B12-4688-82C4-87D0B0A8A069}" type="presParOf" srcId="{D35D85B9-3FC5-4C6D-B06C-532F87EB7C78}" destId="{019907A6-8841-40DF-BD59-2AE933C6AF50}" srcOrd="1" destOrd="0" presId="urn:microsoft.com/office/officeart/2005/8/layout/orgChart1"/>
    <dgm:cxn modelId="{BAC37B21-89FD-4C41-8E10-1538BBF7620D}" type="presParOf" srcId="{4C66E9E1-6C36-4396-934D-67AA4CDE3382}" destId="{8C029093-EDCE-41EE-BBC1-026AF27C95C6}" srcOrd="1" destOrd="0" presId="urn:microsoft.com/office/officeart/2005/8/layout/orgChart1"/>
    <dgm:cxn modelId="{A29601C7-872C-405F-AC37-6103E52D8808}" type="presParOf" srcId="{4C66E9E1-6C36-4396-934D-67AA4CDE3382}" destId="{E452553B-C85A-4293-B98D-38AFFA531F0C}" srcOrd="2" destOrd="0" presId="urn:microsoft.com/office/officeart/2005/8/layout/orgChart1"/>
    <dgm:cxn modelId="{5206FFB5-CF61-473E-8EDD-BA0DE8FD846E}" type="presParOf" srcId="{E404BA80-6E0F-4C3E-BC06-4E7117DCF3CE}" destId="{3C8AB344-DDA2-4C65-9FAE-8474291F8300}" srcOrd="14" destOrd="0" presId="urn:microsoft.com/office/officeart/2005/8/layout/orgChart1"/>
    <dgm:cxn modelId="{A01B69B6-EDB0-4E7F-B51A-A8F75C8C9826}" type="presParOf" srcId="{E404BA80-6E0F-4C3E-BC06-4E7117DCF3CE}" destId="{B15583D3-9B6E-4A52-8503-28A41B2EB79E}" srcOrd="15" destOrd="0" presId="urn:microsoft.com/office/officeart/2005/8/layout/orgChart1"/>
    <dgm:cxn modelId="{FF930C59-5D06-472C-BE64-6D84D55B1638}" type="presParOf" srcId="{B15583D3-9B6E-4A52-8503-28A41B2EB79E}" destId="{FE601759-9972-435F-92EE-E450BF08EC6F}" srcOrd="0" destOrd="0" presId="urn:microsoft.com/office/officeart/2005/8/layout/orgChart1"/>
    <dgm:cxn modelId="{57FEF5BE-F90E-4EBB-9252-3EE196DAA8AA}" type="presParOf" srcId="{FE601759-9972-435F-92EE-E450BF08EC6F}" destId="{3D4EB2F9-3B09-45FA-A6CC-B4ABB57F75C1}" srcOrd="0" destOrd="0" presId="urn:microsoft.com/office/officeart/2005/8/layout/orgChart1"/>
    <dgm:cxn modelId="{A7367F81-AD6B-4F44-9DBF-6511AD8C006C}" type="presParOf" srcId="{FE601759-9972-435F-92EE-E450BF08EC6F}" destId="{3035AC2D-A387-4228-9E38-423DF014FF0A}" srcOrd="1" destOrd="0" presId="urn:microsoft.com/office/officeart/2005/8/layout/orgChart1"/>
    <dgm:cxn modelId="{F7751A0D-9280-473E-BB18-142C4361AD25}" type="presParOf" srcId="{B15583D3-9B6E-4A52-8503-28A41B2EB79E}" destId="{E4548A40-41F8-4DC0-9F8F-122C27CA444F}" srcOrd="1" destOrd="0" presId="urn:microsoft.com/office/officeart/2005/8/layout/orgChart1"/>
    <dgm:cxn modelId="{4D5A2E5F-1BCD-4397-ABD1-D8AE053AEA7F}" type="presParOf" srcId="{B15583D3-9B6E-4A52-8503-28A41B2EB79E}" destId="{42CD9089-A891-4D21-96B3-C7EEB57C8CF7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Verein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/>
            <a:t>Saison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 dirty="0"/>
            <a:t>Anzahl Kader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 dirty="0"/>
            <a:t>Durchschnitts-alter der Spieler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 dirty="0"/>
            <a:t>Anzahl Legionäre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Durchschnittlicher Marktwert</a:t>
          </a:r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C57AEB62-8521-4B3A-8958-87E1270B529D}">
      <dgm:prSet custT="1"/>
      <dgm:spPr/>
      <dgm:t>
        <a:bodyPr/>
        <a:lstStyle/>
        <a:p>
          <a:r>
            <a:rPr lang="de-DE" sz="1000" dirty="0"/>
            <a:t>Gesamtmarkt- wert</a:t>
          </a:r>
        </a:p>
      </dgm:t>
    </dgm:pt>
    <dgm:pt modelId="{52018A7B-3ADD-46AE-AA01-F8F8C6C7FE96}" type="parTrans" cxnId="{1D6C916D-396B-4F46-8DBA-7510D0EB5C8F}">
      <dgm:prSet/>
      <dgm:spPr/>
      <dgm:t>
        <a:bodyPr/>
        <a:lstStyle/>
        <a:p>
          <a:endParaRPr lang="de-DE" sz="1000"/>
        </a:p>
      </dgm:t>
    </dgm:pt>
    <dgm:pt modelId="{29608A20-D110-42A1-9C64-14C0B62390F1}" type="sibTrans" cxnId="{1D6C916D-396B-4F46-8DBA-7510D0EB5C8F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>
        <dgm:presLayoutVars>
          <dgm:chPref val="3"/>
        </dgm:presLayoutVars>
      </dgm:prSet>
      <dgm:spPr/>
    </dgm:pt>
    <dgm:pt modelId="{9AB5A911-E489-48AE-B687-7440697238B3}" type="pres">
      <dgm:prSet presAssocID="{3A6AA12D-C2E9-4BD8-BD2C-3FE7294AFEB9}" presName="rootConnector1" presStyleLbl="node1" presStyleIdx="0" presStyleCnt="0"/>
      <dgm:spPr/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7" custSzX="6005334" custSzY="306613"/>
      <dgm:spPr/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7" custScaleX="224472" custScaleY="263868">
        <dgm:presLayoutVars>
          <dgm:chPref val="3"/>
        </dgm:presLayoutVars>
      </dgm:prSet>
      <dgm:spPr/>
    </dgm:pt>
    <dgm:pt modelId="{2D7AE81F-8C7C-4CA7-9284-3B78B04D4886}" type="pres">
      <dgm:prSet presAssocID="{9FB97EE0-DCD5-4156-8D38-FCFF580D44FD}" presName="rootConnector" presStyleLbl="node2" presStyleIdx="0" presStyleCnt="7"/>
      <dgm:spPr/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7" custSzX="4289524" custSzY="306613"/>
      <dgm:spPr/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7" custScaleX="224472" custScaleY="263868">
        <dgm:presLayoutVars>
          <dgm:chPref val="3"/>
        </dgm:presLayoutVars>
      </dgm:prSet>
      <dgm:spPr/>
    </dgm:pt>
    <dgm:pt modelId="{B05F8344-AFEA-433E-AB6E-DA6446A9FBE1}" type="pres">
      <dgm:prSet presAssocID="{B6DB7651-7D81-4F5E-A74E-1CE9D132FFA1}" presName="rootConnector" presStyleLbl="node2" presStyleIdx="1" presStyleCnt="7"/>
      <dgm:spPr/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7" custSzX="2573714" custSzY="306613"/>
      <dgm:spPr/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7" custScaleX="224472" custScaleY="263868">
        <dgm:presLayoutVars>
          <dgm:chPref val="3"/>
        </dgm:presLayoutVars>
      </dgm:prSet>
      <dgm:spPr/>
    </dgm:pt>
    <dgm:pt modelId="{5BE1293F-E52E-4364-815E-BA964B2E313E}" type="pres">
      <dgm:prSet presAssocID="{DDAD9549-51AC-4852-8D1F-7853EE254EAB}" presName="rootConnector" presStyleLbl="node2" presStyleIdx="2" presStyleCnt="7"/>
      <dgm:spPr/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7" custSzX="857904" custSzY="306613"/>
      <dgm:spPr/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7" custScaleX="224472" custScaleY="263868">
        <dgm:presLayoutVars>
          <dgm:chPref val="3"/>
        </dgm:presLayoutVars>
      </dgm:prSet>
      <dgm:spPr/>
    </dgm:pt>
    <dgm:pt modelId="{6A578C9B-36DC-47B6-B550-4B2973A0AD3E}" type="pres">
      <dgm:prSet presAssocID="{3BD6BDA0-26C3-403D-88CB-AA822E74B732}" presName="rootConnector" presStyleLbl="node2" presStyleIdx="3" presStyleCnt="7"/>
      <dgm:spPr/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7" custSzX="857904" custSzY="306613"/>
      <dgm:spPr/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7" custScaleX="224472" custScaleY="263868">
        <dgm:presLayoutVars>
          <dgm:chPref val="3"/>
        </dgm:presLayoutVars>
      </dgm:prSet>
      <dgm:spPr/>
    </dgm:pt>
    <dgm:pt modelId="{A746DBFA-FF7B-450A-9600-1DCEA1D74B2C}" type="pres">
      <dgm:prSet presAssocID="{356BB6D9-A53C-40AA-9340-A57AFC579674}" presName="rootConnector" presStyleLbl="node2" presStyleIdx="4" presStyleCnt="7"/>
      <dgm:spPr/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7" custSzX="2573714" custSzY="306613"/>
      <dgm:spPr/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7" custScaleX="224472" custScaleY="263868">
        <dgm:presLayoutVars>
          <dgm:chPref val="3"/>
        </dgm:presLayoutVars>
      </dgm:prSet>
      <dgm:spPr/>
    </dgm:pt>
    <dgm:pt modelId="{4434DAB3-9F54-4E34-870E-DE4B9CBDF485}" type="pres">
      <dgm:prSet presAssocID="{4CBA4916-03C1-4A6B-AF7E-954DE1AB4700}" presName="rootConnector" presStyleLbl="node2" presStyleIdx="5" presStyleCnt="7"/>
      <dgm:spPr/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7C650D1E-3017-4717-95CC-BB314B759F2C}" type="pres">
      <dgm:prSet presAssocID="{52018A7B-3ADD-46AE-AA01-F8F8C6C7FE96}" presName="Name37" presStyleLbl="parChTrans1D2" presStyleIdx="6" presStyleCnt="7" custSzX="4289524" custSzY="306613"/>
      <dgm:spPr/>
    </dgm:pt>
    <dgm:pt modelId="{4C66E9E1-6C36-4396-934D-67AA4CDE3382}" type="pres">
      <dgm:prSet presAssocID="{C57AEB62-8521-4B3A-8958-87E1270B529D}" presName="hierRoot2" presStyleCnt="0">
        <dgm:presLayoutVars>
          <dgm:hierBranch val="init"/>
        </dgm:presLayoutVars>
      </dgm:prSet>
      <dgm:spPr/>
    </dgm:pt>
    <dgm:pt modelId="{D35D85B9-3FC5-4C6D-B06C-532F87EB7C78}" type="pres">
      <dgm:prSet presAssocID="{C57AEB62-8521-4B3A-8958-87E1270B529D}" presName="rootComposite" presStyleCnt="0"/>
      <dgm:spPr/>
    </dgm:pt>
    <dgm:pt modelId="{09F933FE-904C-41E0-8847-5EE14ADC5F19}" type="pres">
      <dgm:prSet presAssocID="{C57AEB62-8521-4B3A-8958-87E1270B529D}" presName="rootText" presStyleLbl="node2" presStyleIdx="6" presStyleCnt="7" custScaleX="224472" custScaleY="263868">
        <dgm:presLayoutVars>
          <dgm:chPref val="3"/>
        </dgm:presLayoutVars>
      </dgm:prSet>
      <dgm:spPr/>
    </dgm:pt>
    <dgm:pt modelId="{019907A6-8841-40DF-BD59-2AE933C6AF50}" type="pres">
      <dgm:prSet presAssocID="{C57AEB62-8521-4B3A-8958-87E1270B529D}" presName="rootConnector" presStyleLbl="node2" presStyleIdx="6" presStyleCnt="7"/>
      <dgm:spPr/>
    </dgm:pt>
    <dgm:pt modelId="{8C029093-EDCE-41EE-BBC1-026AF27C95C6}" type="pres">
      <dgm:prSet presAssocID="{C57AEB62-8521-4B3A-8958-87E1270B529D}" presName="hierChild4" presStyleCnt="0"/>
      <dgm:spPr/>
    </dgm:pt>
    <dgm:pt modelId="{E452553B-C85A-4293-B98D-38AFFA531F0C}" type="pres">
      <dgm:prSet presAssocID="{C57AEB62-8521-4B3A-8958-87E1270B529D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D107082D-E6FB-42C2-9C79-D42AED2ACB64}" type="presOf" srcId="{52018A7B-3ADD-46AE-AA01-F8F8C6C7FE96}" destId="{7C650D1E-3017-4717-95CC-BB314B759F2C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1D6C916D-396B-4F46-8DBA-7510D0EB5C8F}" srcId="{3A6AA12D-C2E9-4BD8-BD2C-3FE7294AFEB9}" destId="{C57AEB62-8521-4B3A-8958-87E1270B529D}" srcOrd="6" destOrd="0" parTransId="{52018A7B-3ADD-46AE-AA01-F8F8C6C7FE96}" sibTransId="{29608A20-D110-42A1-9C64-14C0B62390F1}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FE45CBAE-DE70-44B0-8572-50F540EE3538}" type="presOf" srcId="{C57AEB62-8521-4B3A-8958-87E1270B529D}" destId="{09F933FE-904C-41E0-8847-5EE14ADC5F19}" srcOrd="0" destOrd="0" presId="urn:microsoft.com/office/officeart/2005/8/layout/orgChart1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6A986DE3-EA29-42DA-9DE5-1787A7CE0A8D}" type="presOf" srcId="{C57AEB62-8521-4B3A-8958-87E1270B529D}" destId="{019907A6-8841-40DF-BD59-2AE933C6AF50}" srcOrd="1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901A7285-A767-4579-9A82-EFD51C9E4802}" type="presParOf" srcId="{E404BA80-6E0F-4C3E-BC06-4E7117DCF3CE}" destId="{7C650D1E-3017-4717-95CC-BB314B759F2C}" srcOrd="12" destOrd="0" presId="urn:microsoft.com/office/officeart/2005/8/layout/orgChart1"/>
    <dgm:cxn modelId="{871B8F69-7AEC-455D-AB5A-F3E1F8BF1527}" type="presParOf" srcId="{E404BA80-6E0F-4C3E-BC06-4E7117DCF3CE}" destId="{4C66E9E1-6C36-4396-934D-67AA4CDE3382}" srcOrd="13" destOrd="0" presId="urn:microsoft.com/office/officeart/2005/8/layout/orgChart1"/>
    <dgm:cxn modelId="{4B758311-419C-4D4C-B2DD-A194CAC1D97D}" type="presParOf" srcId="{4C66E9E1-6C36-4396-934D-67AA4CDE3382}" destId="{D35D85B9-3FC5-4C6D-B06C-532F87EB7C78}" srcOrd="0" destOrd="0" presId="urn:microsoft.com/office/officeart/2005/8/layout/orgChart1"/>
    <dgm:cxn modelId="{5BAD28E7-0187-404B-BB9C-698BCDF6482B}" type="presParOf" srcId="{D35D85B9-3FC5-4C6D-B06C-532F87EB7C78}" destId="{09F933FE-904C-41E0-8847-5EE14ADC5F19}" srcOrd="0" destOrd="0" presId="urn:microsoft.com/office/officeart/2005/8/layout/orgChart1"/>
    <dgm:cxn modelId="{899A1936-2B12-4688-82C4-87D0B0A8A069}" type="presParOf" srcId="{D35D85B9-3FC5-4C6D-B06C-532F87EB7C78}" destId="{019907A6-8841-40DF-BD59-2AE933C6AF50}" srcOrd="1" destOrd="0" presId="urn:microsoft.com/office/officeart/2005/8/layout/orgChart1"/>
    <dgm:cxn modelId="{BAC37B21-89FD-4C41-8E10-1538BBF7620D}" type="presParOf" srcId="{4C66E9E1-6C36-4396-934D-67AA4CDE3382}" destId="{8C029093-EDCE-41EE-BBC1-026AF27C95C6}" srcOrd="1" destOrd="0" presId="urn:microsoft.com/office/officeart/2005/8/layout/orgChart1"/>
    <dgm:cxn modelId="{A29601C7-872C-405F-AC37-6103E52D8808}" type="presParOf" srcId="{4C66E9E1-6C36-4396-934D-67AA4CDE3382}" destId="{E452553B-C85A-4293-B98D-38AFFA531F0C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Verein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 dirty="0"/>
            <a:t>Durchschnittsalter der Zugänge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 dirty="0"/>
            <a:t>Durchschnittsalter der Abgänge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 dirty="0"/>
            <a:t>Gesamtmarktwert der Zugänge in Mio.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 dirty="0"/>
            <a:t>Gesamtmarktwert der Abgänge in Mio.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Ausgaben durch Zugänge in Mio.</a:t>
          </a:r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C57AEB62-8521-4B3A-8958-87E1270B529D}">
      <dgm:prSet custT="1"/>
      <dgm:spPr/>
      <dgm:t>
        <a:bodyPr/>
        <a:lstStyle/>
        <a:p>
          <a:r>
            <a:rPr lang="de-DE" sz="1000" dirty="0"/>
            <a:t>Einnahmen durch Abgänge in Mio.</a:t>
          </a:r>
        </a:p>
      </dgm:t>
    </dgm:pt>
    <dgm:pt modelId="{52018A7B-3ADD-46AE-AA01-F8F8C6C7FE96}" type="parTrans" cxnId="{1D6C916D-396B-4F46-8DBA-7510D0EB5C8F}">
      <dgm:prSet/>
      <dgm:spPr/>
      <dgm:t>
        <a:bodyPr/>
        <a:lstStyle/>
        <a:p>
          <a:endParaRPr lang="de-DE" sz="1000"/>
        </a:p>
      </dgm:t>
    </dgm:pt>
    <dgm:pt modelId="{29608A20-D110-42A1-9C64-14C0B62390F1}" type="sibTrans" cxnId="{1D6C916D-396B-4F46-8DBA-7510D0EB5C8F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 custLinFactNeighborY="-64180">
        <dgm:presLayoutVars>
          <dgm:chPref val="3"/>
        </dgm:presLayoutVars>
      </dgm:prSet>
      <dgm:spPr/>
    </dgm:pt>
    <dgm:pt modelId="{9AB5A911-E489-48AE-B687-7440697238B3}" type="pres">
      <dgm:prSet presAssocID="{3A6AA12D-C2E9-4BD8-BD2C-3FE7294AFEB9}" presName="rootConnector1" presStyleLbl="node1" presStyleIdx="0" presStyleCnt="0"/>
      <dgm:spPr/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7" custSzX="6005334" custSzY="306613"/>
      <dgm:spPr/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7" custScaleX="224472" custScaleY="263868">
        <dgm:presLayoutVars>
          <dgm:chPref val="3"/>
        </dgm:presLayoutVars>
      </dgm:prSet>
      <dgm:spPr/>
    </dgm:pt>
    <dgm:pt modelId="{2D7AE81F-8C7C-4CA7-9284-3B78B04D4886}" type="pres">
      <dgm:prSet presAssocID="{9FB97EE0-DCD5-4156-8D38-FCFF580D44FD}" presName="rootConnector" presStyleLbl="node2" presStyleIdx="0" presStyleCnt="7"/>
      <dgm:spPr/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7" custSzX="4289524" custSzY="306613"/>
      <dgm:spPr/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7" custScaleX="224472" custScaleY="263868">
        <dgm:presLayoutVars>
          <dgm:chPref val="3"/>
        </dgm:presLayoutVars>
      </dgm:prSet>
      <dgm:spPr/>
    </dgm:pt>
    <dgm:pt modelId="{B05F8344-AFEA-433E-AB6E-DA6446A9FBE1}" type="pres">
      <dgm:prSet presAssocID="{B6DB7651-7D81-4F5E-A74E-1CE9D132FFA1}" presName="rootConnector" presStyleLbl="node2" presStyleIdx="1" presStyleCnt="7"/>
      <dgm:spPr/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7" custSzX="2573714" custSzY="306613"/>
      <dgm:spPr/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7" custScaleX="224472" custScaleY="263868">
        <dgm:presLayoutVars>
          <dgm:chPref val="3"/>
        </dgm:presLayoutVars>
      </dgm:prSet>
      <dgm:spPr/>
    </dgm:pt>
    <dgm:pt modelId="{5BE1293F-E52E-4364-815E-BA964B2E313E}" type="pres">
      <dgm:prSet presAssocID="{DDAD9549-51AC-4852-8D1F-7853EE254EAB}" presName="rootConnector" presStyleLbl="node2" presStyleIdx="2" presStyleCnt="7"/>
      <dgm:spPr/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7" custSzX="857904" custSzY="306613"/>
      <dgm:spPr/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7" custScaleX="224472" custScaleY="263868">
        <dgm:presLayoutVars>
          <dgm:chPref val="3"/>
        </dgm:presLayoutVars>
      </dgm:prSet>
      <dgm:spPr/>
    </dgm:pt>
    <dgm:pt modelId="{6A578C9B-36DC-47B6-B550-4B2973A0AD3E}" type="pres">
      <dgm:prSet presAssocID="{3BD6BDA0-26C3-403D-88CB-AA822E74B732}" presName="rootConnector" presStyleLbl="node2" presStyleIdx="3" presStyleCnt="7"/>
      <dgm:spPr/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7" custSzX="857904" custSzY="306613"/>
      <dgm:spPr/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7" custScaleX="224472" custScaleY="263868">
        <dgm:presLayoutVars>
          <dgm:chPref val="3"/>
        </dgm:presLayoutVars>
      </dgm:prSet>
      <dgm:spPr/>
    </dgm:pt>
    <dgm:pt modelId="{A746DBFA-FF7B-450A-9600-1DCEA1D74B2C}" type="pres">
      <dgm:prSet presAssocID="{356BB6D9-A53C-40AA-9340-A57AFC579674}" presName="rootConnector" presStyleLbl="node2" presStyleIdx="4" presStyleCnt="7"/>
      <dgm:spPr/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7" custSzX="2573714" custSzY="306613"/>
      <dgm:spPr/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7" custScaleX="224472" custScaleY="263868">
        <dgm:presLayoutVars>
          <dgm:chPref val="3"/>
        </dgm:presLayoutVars>
      </dgm:prSet>
      <dgm:spPr/>
    </dgm:pt>
    <dgm:pt modelId="{4434DAB3-9F54-4E34-870E-DE4B9CBDF485}" type="pres">
      <dgm:prSet presAssocID="{4CBA4916-03C1-4A6B-AF7E-954DE1AB4700}" presName="rootConnector" presStyleLbl="node2" presStyleIdx="5" presStyleCnt="7"/>
      <dgm:spPr/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7C650D1E-3017-4717-95CC-BB314B759F2C}" type="pres">
      <dgm:prSet presAssocID="{52018A7B-3ADD-46AE-AA01-F8F8C6C7FE96}" presName="Name37" presStyleLbl="parChTrans1D2" presStyleIdx="6" presStyleCnt="7" custSzX="4289524" custSzY="306613"/>
      <dgm:spPr/>
    </dgm:pt>
    <dgm:pt modelId="{4C66E9E1-6C36-4396-934D-67AA4CDE3382}" type="pres">
      <dgm:prSet presAssocID="{C57AEB62-8521-4B3A-8958-87E1270B529D}" presName="hierRoot2" presStyleCnt="0">
        <dgm:presLayoutVars>
          <dgm:hierBranch val="init"/>
        </dgm:presLayoutVars>
      </dgm:prSet>
      <dgm:spPr/>
    </dgm:pt>
    <dgm:pt modelId="{D35D85B9-3FC5-4C6D-B06C-532F87EB7C78}" type="pres">
      <dgm:prSet presAssocID="{C57AEB62-8521-4B3A-8958-87E1270B529D}" presName="rootComposite" presStyleCnt="0"/>
      <dgm:spPr/>
    </dgm:pt>
    <dgm:pt modelId="{09F933FE-904C-41E0-8847-5EE14ADC5F19}" type="pres">
      <dgm:prSet presAssocID="{C57AEB62-8521-4B3A-8958-87E1270B529D}" presName="rootText" presStyleLbl="node2" presStyleIdx="6" presStyleCnt="7" custScaleX="224472" custScaleY="263868">
        <dgm:presLayoutVars>
          <dgm:chPref val="3"/>
        </dgm:presLayoutVars>
      </dgm:prSet>
      <dgm:spPr/>
    </dgm:pt>
    <dgm:pt modelId="{019907A6-8841-40DF-BD59-2AE933C6AF50}" type="pres">
      <dgm:prSet presAssocID="{C57AEB62-8521-4B3A-8958-87E1270B529D}" presName="rootConnector" presStyleLbl="node2" presStyleIdx="6" presStyleCnt="7"/>
      <dgm:spPr/>
    </dgm:pt>
    <dgm:pt modelId="{8C029093-EDCE-41EE-BBC1-026AF27C95C6}" type="pres">
      <dgm:prSet presAssocID="{C57AEB62-8521-4B3A-8958-87E1270B529D}" presName="hierChild4" presStyleCnt="0"/>
      <dgm:spPr/>
    </dgm:pt>
    <dgm:pt modelId="{E452553B-C85A-4293-B98D-38AFFA531F0C}" type="pres">
      <dgm:prSet presAssocID="{C57AEB62-8521-4B3A-8958-87E1270B529D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D107082D-E6FB-42C2-9C79-D42AED2ACB64}" type="presOf" srcId="{52018A7B-3ADD-46AE-AA01-F8F8C6C7FE96}" destId="{7C650D1E-3017-4717-95CC-BB314B759F2C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1D6C916D-396B-4F46-8DBA-7510D0EB5C8F}" srcId="{3A6AA12D-C2E9-4BD8-BD2C-3FE7294AFEB9}" destId="{C57AEB62-8521-4B3A-8958-87E1270B529D}" srcOrd="6" destOrd="0" parTransId="{52018A7B-3ADD-46AE-AA01-F8F8C6C7FE96}" sibTransId="{29608A20-D110-42A1-9C64-14C0B62390F1}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FE45CBAE-DE70-44B0-8572-50F540EE3538}" type="presOf" srcId="{C57AEB62-8521-4B3A-8958-87E1270B529D}" destId="{09F933FE-904C-41E0-8847-5EE14ADC5F19}" srcOrd="0" destOrd="0" presId="urn:microsoft.com/office/officeart/2005/8/layout/orgChart1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6A986DE3-EA29-42DA-9DE5-1787A7CE0A8D}" type="presOf" srcId="{C57AEB62-8521-4B3A-8958-87E1270B529D}" destId="{019907A6-8841-40DF-BD59-2AE933C6AF50}" srcOrd="1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901A7285-A767-4579-9A82-EFD51C9E4802}" type="presParOf" srcId="{E404BA80-6E0F-4C3E-BC06-4E7117DCF3CE}" destId="{7C650D1E-3017-4717-95CC-BB314B759F2C}" srcOrd="12" destOrd="0" presId="urn:microsoft.com/office/officeart/2005/8/layout/orgChart1"/>
    <dgm:cxn modelId="{871B8F69-7AEC-455D-AB5A-F3E1F8BF1527}" type="presParOf" srcId="{E404BA80-6E0F-4C3E-BC06-4E7117DCF3CE}" destId="{4C66E9E1-6C36-4396-934D-67AA4CDE3382}" srcOrd="13" destOrd="0" presId="urn:microsoft.com/office/officeart/2005/8/layout/orgChart1"/>
    <dgm:cxn modelId="{4B758311-419C-4D4C-B2DD-A194CAC1D97D}" type="presParOf" srcId="{4C66E9E1-6C36-4396-934D-67AA4CDE3382}" destId="{D35D85B9-3FC5-4C6D-B06C-532F87EB7C78}" srcOrd="0" destOrd="0" presId="urn:microsoft.com/office/officeart/2005/8/layout/orgChart1"/>
    <dgm:cxn modelId="{5BAD28E7-0187-404B-BB9C-698BCDF6482B}" type="presParOf" srcId="{D35D85B9-3FC5-4C6D-B06C-532F87EB7C78}" destId="{09F933FE-904C-41E0-8847-5EE14ADC5F19}" srcOrd="0" destOrd="0" presId="urn:microsoft.com/office/officeart/2005/8/layout/orgChart1"/>
    <dgm:cxn modelId="{899A1936-2B12-4688-82C4-87D0B0A8A069}" type="presParOf" srcId="{D35D85B9-3FC5-4C6D-B06C-532F87EB7C78}" destId="{019907A6-8841-40DF-BD59-2AE933C6AF50}" srcOrd="1" destOrd="0" presId="urn:microsoft.com/office/officeart/2005/8/layout/orgChart1"/>
    <dgm:cxn modelId="{BAC37B21-89FD-4C41-8E10-1538BBF7620D}" type="presParOf" srcId="{4C66E9E1-6C36-4396-934D-67AA4CDE3382}" destId="{8C029093-EDCE-41EE-BBC1-026AF27C95C6}" srcOrd="1" destOrd="0" presId="urn:microsoft.com/office/officeart/2005/8/layout/orgChart1"/>
    <dgm:cxn modelId="{A29601C7-872C-405F-AC37-6103E52D8808}" type="presParOf" srcId="{4C66E9E1-6C36-4396-934D-67AA4CDE3382}" destId="{E452553B-C85A-4293-B98D-38AFFA531F0C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Wetterstation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 dirty="0"/>
            <a:t>Mindest-temperatur pro Tag in C°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 dirty="0"/>
            <a:t>Maximal-temperatur pro Tag in C°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 dirty="0"/>
            <a:t>Schneehöhe in cm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 dirty="0"/>
            <a:t>Niederschlags-menge in l/m^2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Sonnenschein-dauer in Stunden</a:t>
          </a:r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264BE61B-92A3-4AD0-8A98-24C10B153985}">
      <dgm:prSet custT="1"/>
      <dgm:spPr/>
      <dgm:t>
        <a:bodyPr/>
        <a:lstStyle/>
        <a:p>
          <a:r>
            <a:rPr lang="de-DE" sz="1000" dirty="0"/>
            <a:t>Datum</a:t>
          </a:r>
        </a:p>
      </dgm:t>
    </dgm:pt>
    <dgm:pt modelId="{C117095E-5E26-4FE9-A2E8-EA1C4CC44EEB}" type="parTrans" cxnId="{A3F7D13C-4D29-4266-9044-E2412572E380}">
      <dgm:prSet/>
      <dgm:spPr/>
      <dgm:t>
        <a:bodyPr/>
        <a:lstStyle/>
        <a:p>
          <a:endParaRPr lang="de-DE"/>
        </a:p>
      </dgm:t>
    </dgm:pt>
    <dgm:pt modelId="{6FF6C917-CB46-40CE-B03F-5DBDA20649EB}" type="sibTrans" cxnId="{A3F7D13C-4D29-4266-9044-E2412572E380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 custLinFactNeighborY="-64180">
        <dgm:presLayoutVars>
          <dgm:chPref val="3"/>
        </dgm:presLayoutVars>
      </dgm:prSet>
      <dgm:spPr/>
    </dgm:pt>
    <dgm:pt modelId="{9AB5A911-E489-48AE-B687-7440697238B3}" type="pres">
      <dgm:prSet presAssocID="{3A6AA12D-C2E9-4BD8-BD2C-3FE7294AFEB9}" presName="rootConnector1" presStyleLbl="node1" presStyleIdx="0" presStyleCnt="0"/>
      <dgm:spPr/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7" custSzX="6005334" custSzY="306613"/>
      <dgm:spPr/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7" custScaleX="224472" custScaleY="263868">
        <dgm:presLayoutVars>
          <dgm:chPref val="3"/>
        </dgm:presLayoutVars>
      </dgm:prSet>
      <dgm:spPr/>
    </dgm:pt>
    <dgm:pt modelId="{2D7AE81F-8C7C-4CA7-9284-3B78B04D4886}" type="pres">
      <dgm:prSet presAssocID="{9FB97EE0-DCD5-4156-8D38-FCFF580D44FD}" presName="rootConnector" presStyleLbl="node2" presStyleIdx="0" presStyleCnt="7"/>
      <dgm:spPr/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7" custSzX="4289524" custSzY="306613"/>
      <dgm:spPr/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7" custScaleX="224472" custScaleY="263868">
        <dgm:presLayoutVars>
          <dgm:chPref val="3"/>
        </dgm:presLayoutVars>
      </dgm:prSet>
      <dgm:spPr/>
    </dgm:pt>
    <dgm:pt modelId="{B05F8344-AFEA-433E-AB6E-DA6446A9FBE1}" type="pres">
      <dgm:prSet presAssocID="{B6DB7651-7D81-4F5E-A74E-1CE9D132FFA1}" presName="rootConnector" presStyleLbl="node2" presStyleIdx="1" presStyleCnt="7"/>
      <dgm:spPr/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7" custSzX="2573714" custSzY="306613"/>
      <dgm:spPr/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7" custScaleX="224472" custScaleY="263868">
        <dgm:presLayoutVars>
          <dgm:chPref val="3"/>
        </dgm:presLayoutVars>
      </dgm:prSet>
      <dgm:spPr/>
    </dgm:pt>
    <dgm:pt modelId="{5BE1293F-E52E-4364-815E-BA964B2E313E}" type="pres">
      <dgm:prSet presAssocID="{DDAD9549-51AC-4852-8D1F-7853EE254EAB}" presName="rootConnector" presStyleLbl="node2" presStyleIdx="2" presStyleCnt="7"/>
      <dgm:spPr/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7" custSzX="857904" custSzY="306613"/>
      <dgm:spPr/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7" custScaleX="224472" custScaleY="263868">
        <dgm:presLayoutVars>
          <dgm:chPref val="3"/>
        </dgm:presLayoutVars>
      </dgm:prSet>
      <dgm:spPr/>
    </dgm:pt>
    <dgm:pt modelId="{6A578C9B-36DC-47B6-B550-4B2973A0AD3E}" type="pres">
      <dgm:prSet presAssocID="{3BD6BDA0-26C3-403D-88CB-AA822E74B732}" presName="rootConnector" presStyleLbl="node2" presStyleIdx="3" presStyleCnt="7"/>
      <dgm:spPr/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7" custSzX="857904" custSzY="306613"/>
      <dgm:spPr/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7" custScaleX="224472" custScaleY="263868">
        <dgm:presLayoutVars>
          <dgm:chPref val="3"/>
        </dgm:presLayoutVars>
      </dgm:prSet>
      <dgm:spPr/>
    </dgm:pt>
    <dgm:pt modelId="{A746DBFA-FF7B-450A-9600-1DCEA1D74B2C}" type="pres">
      <dgm:prSet presAssocID="{356BB6D9-A53C-40AA-9340-A57AFC579674}" presName="rootConnector" presStyleLbl="node2" presStyleIdx="4" presStyleCnt="7"/>
      <dgm:spPr/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7" custSzX="2573714" custSzY="306613"/>
      <dgm:spPr/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7" custScaleX="224472" custScaleY="263868">
        <dgm:presLayoutVars>
          <dgm:chPref val="3"/>
        </dgm:presLayoutVars>
      </dgm:prSet>
      <dgm:spPr/>
    </dgm:pt>
    <dgm:pt modelId="{4434DAB3-9F54-4E34-870E-DE4B9CBDF485}" type="pres">
      <dgm:prSet presAssocID="{4CBA4916-03C1-4A6B-AF7E-954DE1AB4700}" presName="rootConnector" presStyleLbl="node2" presStyleIdx="5" presStyleCnt="7"/>
      <dgm:spPr/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AC7F4E16-96FE-497B-BF0B-5656787227AF}" type="pres">
      <dgm:prSet presAssocID="{C117095E-5E26-4FE9-A2E8-EA1C4CC44EEB}" presName="Name37" presStyleLbl="parChTrans1D2" presStyleIdx="6" presStyleCnt="7" custSzX="2573714" custSzY="306613"/>
      <dgm:spPr/>
    </dgm:pt>
    <dgm:pt modelId="{42C95E19-B713-4536-A9E9-4D1F73338EC0}" type="pres">
      <dgm:prSet presAssocID="{264BE61B-92A3-4AD0-8A98-24C10B153985}" presName="hierRoot2" presStyleCnt="0">
        <dgm:presLayoutVars>
          <dgm:hierBranch val="init"/>
        </dgm:presLayoutVars>
      </dgm:prSet>
      <dgm:spPr/>
    </dgm:pt>
    <dgm:pt modelId="{224C3B0F-328C-4178-8DFB-86B7659781F0}" type="pres">
      <dgm:prSet presAssocID="{264BE61B-92A3-4AD0-8A98-24C10B153985}" presName="rootComposite" presStyleCnt="0"/>
      <dgm:spPr/>
    </dgm:pt>
    <dgm:pt modelId="{ABA442A2-AB17-4DFA-A6A0-AF866B22BE45}" type="pres">
      <dgm:prSet presAssocID="{264BE61B-92A3-4AD0-8A98-24C10B153985}" presName="rootText" presStyleLbl="node2" presStyleIdx="6" presStyleCnt="7" custScaleX="224472" custScaleY="263868">
        <dgm:presLayoutVars>
          <dgm:chPref val="3"/>
        </dgm:presLayoutVars>
      </dgm:prSet>
      <dgm:spPr/>
    </dgm:pt>
    <dgm:pt modelId="{7374C554-11B3-48EB-9740-621AA1D8993C}" type="pres">
      <dgm:prSet presAssocID="{264BE61B-92A3-4AD0-8A98-24C10B153985}" presName="rootConnector" presStyleLbl="node2" presStyleIdx="6" presStyleCnt="7"/>
      <dgm:spPr/>
    </dgm:pt>
    <dgm:pt modelId="{71AA5CDD-7E62-4184-B1AA-3B2AE5CCE5F2}" type="pres">
      <dgm:prSet presAssocID="{264BE61B-92A3-4AD0-8A98-24C10B153985}" presName="hierChild4" presStyleCnt="0"/>
      <dgm:spPr/>
    </dgm:pt>
    <dgm:pt modelId="{54C945F0-A591-43CB-B9B5-990E23C4DEC4}" type="pres">
      <dgm:prSet presAssocID="{264BE61B-92A3-4AD0-8A98-24C10B153985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62883920-89A2-4BE4-8F42-A58C851505DE}" type="presOf" srcId="{264BE61B-92A3-4AD0-8A98-24C10B153985}" destId="{ABA442A2-AB17-4DFA-A6A0-AF866B22BE45}" srcOrd="0" destOrd="0" presId="urn:microsoft.com/office/officeart/2005/8/layout/orgChart1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A3F7D13C-4D29-4266-9044-E2412572E380}" srcId="{3A6AA12D-C2E9-4BD8-BD2C-3FE7294AFEB9}" destId="{264BE61B-92A3-4AD0-8A98-24C10B153985}" srcOrd="6" destOrd="0" parTransId="{C117095E-5E26-4FE9-A2E8-EA1C4CC44EEB}" sibTransId="{6FF6C917-CB46-40CE-B03F-5DBDA20649EB}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D9250A6D-5BAB-4CFE-A162-D8794785B445}" type="presOf" srcId="{C117095E-5E26-4FE9-A2E8-EA1C4CC44EEB}" destId="{AC7F4E16-96FE-497B-BF0B-5656787227AF}" srcOrd="0" destOrd="0" presId="urn:microsoft.com/office/officeart/2005/8/layout/orgChart1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9AD0BDD7-F197-4817-B06F-E9BE49EF1F01}" type="presOf" srcId="{264BE61B-92A3-4AD0-8A98-24C10B153985}" destId="{7374C554-11B3-48EB-9740-621AA1D8993C}" srcOrd="1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D436A30F-5731-40D0-A725-F17AFA32A499}" type="presParOf" srcId="{E404BA80-6E0F-4C3E-BC06-4E7117DCF3CE}" destId="{AC7F4E16-96FE-497B-BF0B-5656787227AF}" srcOrd="12" destOrd="0" presId="urn:microsoft.com/office/officeart/2005/8/layout/orgChart1"/>
    <dgm:cxn modelId="{95532BFF-CDF6-4D4D-9D65-AE94830CC4A2}" type="presParOf" srcId="{E404BA80-6E0F-4C3E-BC06-4E7117DCF3CE}" destId="{42C95E19-B713-4536-A9E9-4D1F73338EC0}" srcOrd="13" destOrd="0" presId="urn:microsoft.com/office/officeart/2005/8/layout/orgChart1"/>
    <dgm:cxn modelId="{153ECFD4-EF19-4572-B83D-384B5ABA3B97}" type="presParOf" srcId="{42C95E19-B713-4536-A9E9-4D1F73338EC0}" destId="{224C3B0F-328C-4178-8DFB-86B7659781F0}" srcOrd="0" destOrd="0" presId="urn:microsoft.com/office/officeart/2005/8/layout/orgChart1"/>
    <dgm:cxn modelId="{8F539F62-BE0F-4187-97C8-D8CCE410AAB0}" type="presParOf" srcId="{224C3B0F-328C-4178-8DFB-86B7659781F0}" destId="{ABA442A2-AB17-4DFA-A6A0-AF866B22BE45}" srcOrd="0" destOrd="0" presId="urn:microsoft.com/office/officeart/2005/8/layout/orgChart1"/>
    <dgm:cxn modelId="{3881875A-FF4B-40D4-89C7-9D8E0C9BF216}" type="presParOf" srcId="{224C3B0F-328C-4178-8DFB-86B7659781F0}" destId="{7374C554-11B3-48EB-9740-621AA1D8993C}" srcOrd="1" destOrd="0" presId="urn:microsoft.com/office/officeart/2005/8/layout/orgChart1"/>
    <dgm:cxn modelId="{C2774D7E-5F95-4F9F-956F-58194678F719}" type="presParOf" srcId="{42C95E19-B713-4536-A9E9-4D1F73338EC0}" destId="{71AA5CDD-7E62-4184-B1AA-3B2AE5CCE5F2}" srcOrd="1" destOrd="0" presId="urn:microsoft.com/office/officeart/2005/8/layout/orgChart1"/>
    <dgm:cxn modelId="{32FF2D7C-EB2F-4373-BF14-6C9B1FBDEF51}" type="presParOf" srcId="{42C95E19-B713-4536-A9E9-4D1F73338EC0}" destId="{54C945F0-A591-43CB-B9B5-990E23C4DEC4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C0AF1D52-1CBA-4261-8857-2FE1CDE40C0E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500" kern="1200" dirty="0"/>
            <a:t> 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dirty="0"/>
            <a:t>Ergebnisse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EEFEC00-51F1-4F69-82E5-C020B6BC6C91}">
      <dgm:prSet/>
      <dgm:spPr/>
      <dgm:t>
        <a:bodyPr/>
        <a:lstStyle/>
        <a:p>
          <a:r>
            <a:rPr lang="de-DE" dirty="0"/>
            <a:t>Datenexploration</a:t>
          </a:r>
        </a:p>
      </dgm:t>
    </dgm:pt>
    <dgm:pt modelId="{86C03777-4006-4246-B678-7D392EABC1C8}" type="parTrans" cxnId="{29FDA0C2-6AED-452D-9A16-E98E0A2C23C4}">
      <dgm:prSet/>
      <dgm:spPr/>
      <dgm:t>
        <a:bodyPr/>
        <a:lstStyle/>
        <a:p>
          <a:endParaRPr lang="de-DE"/>
        </a:p>
      </dgm:t>
    </dgm:pt>
    <dgm:pt modelId="{7262FC55-521F-43B0-A51C-5ACE7AAC9C1A}" type="sibTrans" cxnId="{29FDA0C2-6AED-452D-9A16-E98E0A2C23C4}">
      <dgm:prSet/>
      <dgm:spPr/>
      <dgm:t>
        <a:bodyPr/>
        <a:lstStyle/>
        <a:p>
          <a:endParaRPr lang="de-DE"/>
        </a:p>
      </dgm:t>
    </dgm:pt>
    <dgm:pt modelId="{0ADDEEAC-BD5D-44FF-879C-7C281B93C566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gm:t>
    </dgm:pt>
    <dgm:pt modelId="{FC9F2640-0957-406C-A522-E5A85A2CE41B}" type="parTrans" cxnId="{CC757D2F-65BF-40C0-8779-0DD855BA10D6}">
      <dgm:prSet/>
      <dgm:spPr/>
      <dgm:t>
        <a:bodyPr/>
        <a:lstStyle/>
        <a:p>
          <a:endParaRPr lang="de-DE"/>
        </a:p>
      </dgm:t>
    </dgm:pt>
    <dgm:pt modelId="{3A3E634D-A12E-41E1-8A63-A23E3FDBE071}" type="sibTrans" cxnId="{CC757D2F-65BF-40C0-8779-0DD855BA10D6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6">
        <dgm:presLayoutVars>
          <dgm:chMax val="1"/>
          <dgm:bulletEnabled val="1"/>
        </dgm:presLayoutVars>
      </dgm:prSet>
      <dgm:spPr>
        <a:xfrm>
          <a:off x="2580479" y="1243"/>
          <a:ext cx="2903039" cy="724143"/>
        </a:xfrm>
        <a:prstGeom prst="roundRect">
          <a:avLst/>
        </a:prstGeom>
      </dgm:spPr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6">
        <dgm:presLayoutVars>
          <dgm:chMax val="1"/>
          <dgm:bulletEnabled val="1"/>
        </dgm:presLayoutVars>
      </dgm:prSet>
      <dgm:spPr>
        <a:xfrm>
          <a:off x="2580479" y="761594"/>
          <a:ext cx="2903039" cy="724143"/>
        </a:xfrm>
        <a:prstGeom prst="roundRect">
          <a:avLst/>
        </a:prstGeom>
      </dgm:spPr>
    </dgm:pt>
    <dgm:pt modelId="{E54D9F91-E2A7-4A04-9D96-C91B504B83C3}" type="pres">
      <dgm:prSet presAssocID="{0E9BB6C0-A5E1-4A13-8553-6ADD424A818B}" presName="sp" presStyleCnt="0"/>
      <dgm:spPr/>
    </dgm:pt>
    <dgm:pt modelId="{DB7CE38F-E959-40DA-B1B2-E8219813D448}" type="pres">
      <dgm:prSet presAssocID="{7EEFEC00-51F1-4F69-82E5-C020B6BC6C91}" presName="linNode" presStyleCnt="0"/>
      <dgm:spPr/>
    </dgm:pt>
    <dgm:pt modelId="{6645DF4F-9D58-4608-9FD5-3C518392D58C}" type="pres">
      <dgm:prSet presAssocID="{7EEFEC00-51F1-4F69-82E5-C020B6BC6C91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F1431361-E2B9-4436-94C8-82851821D545}" type="pres">
      <dgm:prSet presAssocID="{7262FC55-521F-43B0-A51C-5ACE7AAC9C1A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3" presStyleCnt="6">
        <dgm:presLayoutVars>
          <dgm:chMax val="1"/>
          <dgm:bulletEnabled val="1"/>
        </dgm:presLayoutVars>
      </dgm:prSet>
      <dgm:spPr>
        <a:xfrm>
          <a:off x="2580479" y="2282294"/>
          <a:ext cx="2903039" cy="724143"/>
        </a:xfrm>
        <a:prstGeom prst="roundRect">
          <a:avLst/>
        </a:prstGeom>
      </dgm:spPr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4" presStyleCnt="6">
        <dgm:presLayoutVars>
          <dgm:chMax val="1"/>
          <dgm:bulletEnabled val="1"/>
        </dgm:presLayoutVars>
      </dgm:prSet>
      <dgm:spPr>
        <a:xfrm>
          <a:off x="2580479" y="3042644"/>
          <a:ext cx="2903039" cy="724143"/>
        </a:xfrm>
        <a:prstGeom prst="roundRect">
          <a:avLst/>
        </a:prstGeom>
      </dgm:spPr>
    </dgm:pt>
    <dgm:pt modelId="{EE74CD1F-F9A8-4241-97B2-E6158B8F91A8}" type="pres">
      <dgm:prSet presAssocID="{EE086FA0-5E66-46A4-B46A-4F81A7CCE1ED}" presName="sp" presStyleCnt="0"/>
      <dgm:spPr/>
    </dgm:pt>
    <dgm:pt modelId="{41B106A2-B0B4-4AF3-B95C-C3AF637086C1}" type="pres">
      <dgm:prSet presAssocID="{0ADDEEAC-BD5D-44FF-879C-7C281B93C566}" presName="linNode" presStyleCnt="0"/>
      <dgm:spPr/>
    </dgm:pt>
    <dgm:pt modelId="{48DBBF86-82BE-4EAC-B280-91937A8C020C}" type="pres">
      <dgm:prSet presAssocID="{0ADDEEAC-BD5D-44FF-879C-7C281B93C566}" presName="parentText" presStyleLbl="node1" presStyleIdx="5" presStyleCnt="6">
        <dgm:presLayoutVars>
          <dgm:chMax val="1"/>
          <dgm:bulletEnabled val="1"/>
        </dgm:presLayoutVars>
      </dgm:prSet>
      <dgm:spPr>
        <a:xfrm>
          <a:off x="2580479" y="3802995"/>
          <a:ext cx="2903039" cy="724143"/>
        </a:xfrm>
        <a:prstGeom prst="roundRect">
          <a:avLst/>
        </a:prstGeom>
      </dgm:spPr>
    </dgm:pt>
  </dgm:ptLst>
  <dgm:cxnLst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4DC361E-9B75-47F9-9D45-A3E907152E71}" srcId="{F0BC96FD-B857-44A7-964A-652F6B60A596}" destId="{6509B46A-26D9-4492-94D2-9F7A41D9D071}" srcOrd="4" destOrd="0" parTransId="{35361A17-7322-4CF5-817C-500EEEC5FFCF}" sibTransId="{EE086FA0-5E66-46A4-B46A-4F81A7CCE1ED}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CC757D2F-65BF-40C0-8779-0DD855BA10D6}" srcId="{F0BC96FD-B857-44A7-964A-652F6B60A596}" destId="{0ADDEEAC-BD5D-44FF-879C-7C281B93C566}" srcOrd="5" destOrd="0" parTransId="{FC9F2640-0957-406C-A522-E5A85A2CE41B}" sibTransId="{3A3E634D-A12E-41E1-8A63-A23E3FDBE071}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3" destOrd="0" parTransId="{DA7A3FDC-64BB-4C7F-8412-100C83FF2AE6}" sibTransId="{15A03D51-020B-460E-A388-564AA11F07DC}"/>
    <dgm:cxn modelId="{76C94B8D-C9D2-4C17-8ED2-C856A0A2E52F}" type="presOf" srcId="{0ADDEEAC-BD5D-44FF-879C-7C281B93C566}" destId="{48DBBF86-82BE-4EAC-B280-91937A8C020C}" srcOrd="0" destOrd="0" presId="urn:microsoft.com/office/officeart/2005/8/layout/vList5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29FDA0C2-6AED-452D-9A16-E98E0A2C23C4}" srcId="{F0BC96FD-B857-44A7-964A-652F6B60A596}" destId="{7EEFEC00-51F1-4F69-82E5-C020B6BC6C91}" srcOrd="2" destOrd="0" parTransId="{86C03777-4006-4246-B678-7D392EABC1C8}" sibTransId="{7262FC55-521F-43B0-A51C-5ACE7AAC9C1A}"/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5CA536EC-C7DA-4C2F-B5FA-FA0D0BA62468}" type="presOf" srcId="{7EEFEC00-51F1-4F69-82E5-C020B6BC6C91}" destId="{6645DF4F-9D58-4608-9FD5-3C518392D58C}" srcOrd="0" destOrd="0" presId="urn:microsoft.com/office/officeart/2005/8/layout/vList5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B410C840-7A4C-4DB3-A3B2-B6F17C0CFE91}" type="presParOf" srcId="{7FCE9753-5206-4184-BE9F-0983E11CDEF6}" destId="{DB7CE38F-E959-40DA-B1B2-E8219813D448}" srcOrd="4" destOrd="0" presId="urn:microsoft.com/office/officeart/2005/8/layout/vList5"/>
    <dgm:cxn modelId="{27AF17D6-A6E8-4CFB-9367-304F1299F7C0}" type="presParOf" srcId="{DB7CE38F-E959-40DA-B1B2-E8219813D448}" destId="{6645DF4F-9D58-4608-9FD5-3C518392D58C}" srcOrd="0" destOrd="0" presId="urn:microsoft.com/office/officeart/2005/8/layout/vList5"/>
    <dgm:cxn modelId="{F139A132-B37F-44AF-A239-D9C33755187D}" type="presParOf" srcId="{7FCE9753-5206-4184-BE9F-0983E11CDEF6}" destId="{F1431361-E2B9-4436-94C8-82851821D545}" srcOrd="5" destOrd="0" presId="urn:microsoft.com/office/officeart/2005/8/layout/vList5"/>
    <dgm:cxn modelId="{00DD597C-B5A2-4B60-8D16-FDCB35CE3C5B}" type="presParOf" srcId="{7FCE9753-5206-4184-BE9F-0983E11CDEF6}" destId="{17680008-BAD6-40AA-AF07-9643C565B265}" srcOrd="6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7" destOrd="0" presId="urn:microsoft.com/office/officeart/2005/8/layout/vList5"/>
    <dgm:cxn modelId="{C30BAB44-2437-43A9-AF70-EF4BA154BB63}" type="presParOf" srcId="{7FCE9753-5206-4184-BE9F-0983E11CDEF6}" destId="{F873983D-9A8A-471F-9EDE-D6EC5D7A3863}" srcOrd="8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  <dgm:cxn modelId="{306CA934-DC03-46D0-AD7B-736A6BE1F1C4}" type="presParOf" srcId="{7FCE9753-5206-4184-BE9F-0983E11CDEF6}" destId="{EE74CD1F-F9A8-4241-97B2-E6158B8F91A8}" srcOrd="9" destOrd="0" presId="urn:microsoft.com/office/officeart/2005/8/layout/vList5"/>
    <dgm:cxn modelId="{153253ED-6CE7-4C2B-BD1A-6C8F2FED39C1}" type="presParOf" srcId="{7FCE9753-5206-4184-BE9F-0983E11CDEF6}" destId="{41B106A2-B0B4-4AF3-B95C-C3AF637086C1}" srcOrd="10" destOrd="0" presId="urn:microsoft.com/office/officeart/2005/8/layout/vList5"/>
    <dgm:cxn modelId="{13C24DB1-1373-422E-BFAE-7BCA227AF563}" type="presParOf" srcId="{41B106A2-B0B4-4AF3-B95C-C3AF637086C1}" destId="{48DBBF86-82BE-4EAC-B280-91937A8C020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1243"/>
          <a:ext cx="2903039" cy="724143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Überblick Transfermarkt</a:t>
          </a:r>
        </a:p>
      </dsp:txBody>
      <dsp:txXfrm>
        <a:off x="2615829" y="36593"/>
        <a:ext cx="2832339" cy="653443"/>
      </dsp:txXfrm>
    </dsp:sp>
    <dsp:sp modelId="{95715669-8423-43AC-AAE0-14D3390F5CFC}">
      <dsp:nvSpPr>
        <dsp:cNvPr id="0" name=""/>
        <dsp:cNvSpPr/>
      </dsp:nvSpPr>
      <dsp:spPr>
        <a:xfrm>
          <a:off x="2580479" y="761594"/>
          <a:ext cx="2903039" cy="724143"/>
        </a:xfrm>
        <a:prstGeom prst="roundRect">
          <a:avLst/>
        </a:prstGeom>
        <a:solidFill>
          <a:schemeClr val="accent2">
            <a:shade val="80000"/>
            <a:hueOff val="165674"/>
            <a:satOff val="-13274"/>
            <a:lumOff val="76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Web-</a:t>
          </a:r>
          <a:r>
            <a:rPr lang="de-DE" sz="2100" kern="1200" dirty="0" err="1"/>
            <a:t>Scraping</a:t>
          </a:r>
          <a:endParaRPr lang="de-DE" sz="2100" kern="1200" dirty="0"/>
        </a:p>
      </dsp:txBody>
      <dsp:txXfrm>
        <a:off x="2615829" y="796944"/>
        <a:ext cx="2832339" cy="653443"/>
      </dsp:txXfrm>
    </dsp:sp>
    <dsp:sp modelId="{6645DF4F-9D58-4608-9FD5-3C518392D58C}">
      <dsp:nvSpPr>
        <dsp:cNvPr id="0" name=""/>
        <dsp:cNvSpPr/>
      </dsp:nvSpPr>
      <dsp:spPr>
        <a:xfrm>
          <a:off x="2580479" y="1521944"/>
          <a:ext cx="2903039" cy="724143"/>
        </a:xfrm>
        <a:prstGeom prst="roundRect">
          <a:avLst/>
        </a:prstGeom>
        <a:solidFill>
          <a:schemeClr val="accent2">
            <a:shade val="80000"/>
            <a:hueOff val="331348"/>
            <a:satOff val="-26549"/>
            <a:lumOff val="152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Datenexploration</a:t>
          </a:r>
        </a:p>
      </dsp:txBody>
      <dsp:txXfrm>
        <a:off x="2615829" y="1557294"/>
        <a:ext cx="2832339" cy="653443"/>
      </dsp:txXfrm>
    </dsp:sp>
    <dsp:sp modelId="{D3876921-7BEB-4E83-B399-BA9C72B8EBB3}">
      <dsp:nvSpPr>
        <dsp:cNvPr id="0" name=""/>
        <dsp:cNvSpPr/>
      </dsp:nvSpPr>
      <dsp:spPr>
        <a:xfrm>
          <a:off x="2580479" y="2282294"/>
          <a:ext cx="2903039" cy="724143"/>
        </a:xfrm>
        <a:prstGeom prst="roundRect">
          <a:avLst/>
        </a:prstGeom>
        <a:solidFill>
          <a:schemeClr val="accent2">
            <a:shade val="80000"/>
            <a:hueOff val="497023"/>
            <a:satOff val="-39823"/>
            <a:lumOff val="229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Benchmarking </a:t>
          </a:r>
        </a:p>
      </dsp:txBody>
      <dsp:txXfrm>
        <a:off x="2615829" y="2317644"/>
        <a:ext cx="2832339" cy="653443"/>
      </dsp:txXfrm>
    </dsp:sp>
    <dsp:sp modelId="{ECDB91A6-652D-454F-B65A-30749F0E0B14}">
      <dsp:nvSpPr>
        <dsp:cNvPr id="0" name=""/>
        <dsp:cNvSpPr/>
      </dsp:nvSpPr>
      <dsp:spPr>
        <a:xfrm>
          <a:off x="2580479" y="3042644"/>
          <a:ext cx="2903039" cy="724143"/>
        </a:xfrm>
        <a:prstGeom prst="roundRect">
          <a:avLst/>
        </a:prstGeom>
        <a:solidFill>
          <a:schemeClr val="accent2">
            <a:shade val="80000"/>
            <a:hueOff val="662697"/>
            <a:satOff val="-53098"/>
            <a:lumOff val="305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Ergebnisse</a:t>
          </a:r>
        </a:p>
      </dsp:txBody>
      <dsp:txXfrm>
        <a:off x="2615829" y="3077994"/>
        <a:ext cx="2832339" cy="653443"/>
      </dsp:txXfrm>
    </dsp:sp>
    <dsp:sp modelId="{48DBBF86-82BE-4EAC-B280-91937A8C020C}">
      <dsp:nvSpPr>
        <dsp:cNvPr id="0" name=""/>
        <dsp:cNvSpPr/>
      </dsp:nvSpPr>
      <dsp:spPr>
        <a:xfrm>
          <a:off x="2580479" y="3802995"/>
          <a:ext cx="2903039" cy="724143"/>
        </a:xfrm>
        <a:prstGeom prst="roundRect">
          <a:avLst/>
        </a:prstGeom>
        <a:solidFill>
          <a:schemeClr val="accent2">
            <a:shade val="80000"/>
            <a:hueOff val="828371"/>
            <a:satOff val="-66372"/>
            <a:lumOff val="381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Hypothesentest</a:t>
          </a:r>
        </a:p>
      </dsp:txBody>
      <dsp:txXfrm>
        <a:off x="2615829" y="3838345"/>
        <a:ext cx="2832339" cy="65344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1243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sp:txBody>
      <dsp:txXfrm>
        <a:off x="2615829" y="36593"/>
        <a:ext cx="2832339" cy="653443"/>
      </dsp:txXfrm>
    </dsp:sp>
    <dsp:sp modelId="{95715669-8423-43AC-AAE0-14D3390F5CFC}">
      <dsp:nvSpPr>
        <dsp:cNvPr id="0" name=""/>
        <dsp:cNvSpPr/>
      </dsp:nvSpPr>
      <dsp:spPr>
        <a:xfrm>
          <a:off x="2580479" y="7615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sp:txBody>
      <dsp:txXfrm>
        <a:off x="2615829" y="796944"/>
        <a:ext cx="2832339" cy="653443"/>
      </dsp:txXfrm>
    </dsp:sp>
    <dsp:sp modelId="{6645DF4F-9D58-4608-9FD5-3C518392D58C}">
      <dsp:nvSpPr>
        <dsp:cNvPr id="0" name=""/>
        <dsp:cNvSpPr/>
      </dsp:nvSpPr>
      <dsp:spPr>
        <a:xfrm>
          <a:off x="2580479" y="15219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sp:txBody>
      <dsp:txXfrm>
        <a:off x="2615829" y="1557294"/>
        <a:ext cx="2832339" cy="653443"/>
      </dsp:txXfrm>
    </dsp:sp>
    <dsp:sp modelId="{D3876921-7BEB-4E83-B399-BA9C72B8EBB3}">
      <dsp:nvSpPr>
        <dsp:cNvPr id="0" name=""/>
        <dsp:cNvSpPr/>
      </dsp:nvSpPr>
      <dsp:spPr>
        <a:xfrm>
          <a:off x="2580479" y="2282294"/>
          <a:ext cx="2903039" cy="724143"/>
        </a:xfrm>
        <a:prstGeom prst="roundRect">
          <a:avLst/>
        </a:prstGeom>
        <a:solidFill>
          <a:schemeClr val="accent2">
            <a:shade val="80000"/>
            <a:hueOff val="497023"/>
            <a:satOff val="-39823"/>
            <a:lumOff val="229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Benchmarking </a:t>
          </a:r>
        </a:p>
      </dsp:txBody>
      <dsp:txXfrm>
        <a:off x="2615829" y="2317644"/>
        <a:ext cx="2832339" cy="653443"/>
      </dsp:txXfrm>
    </dsp:sp>
    <dsp:sp modelId="{ECDB91A6-652D-454F-B65A-30749F0E0B14}">
      <dsp:nvSpPr>
        <dsp:cNvPr id="0" name=""/>
        <dsp:cNvSpPr/>
      </dsp:nvSpPr>
      <dsp:spPr>
        <a:xfrm>
          <a:off x="2580479" y="30426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sp:txBody>
      <dsp:txXfrm>
        <a:off x="2615829" y="3077994"/>
        <a:ext cx="2832339" cy="653443"/>
      </dsp:txXfrm>
    </dsp:sp>
    <dsp:sp modelId="{48DBBF86-82BE-4EAC-B280-91937A8C020C}">
      <dsp:nvSpPr>
        <dsp:cNvPr id="0" name=""/>
        <dsp:cNvSpPr/>
      </dsp:nvSpPr>
      <dsp:spPr>
        <a:xfrm>
          <a:off x="2580479" y="3802995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sp:txBody>
      <dsp:txXfrm>
        <a:off x="2615829" y="3838345"/>
        <a:ext cx="2832339" cy="65344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1243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sp:txBody>
      <dsp:txXfrm>
        <a:off x="2615829" y="36593"/>
        <a:ext cx="2832339" cy="653443"/>
      </dsp:txXfrm>
    </dsp:sp>
    <dsp:sp modelId="{95715669-8423-43AC-AAE0-14D3390F5CFC}">
      <dsp:nvSpPr>
        <dsp:cNvPr id="0" name=""/>
        <dsp:cNvSpPr/>
      </dsp:nvSpPr>
      <dsp:spPr>
        <a:xfrm>
          <a:off x="2580479" y="7615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sp:txBody>
      <dsp:txXfrm>
        <a:off x="2615829" y="796944"/>
        <a:ext cx="2832339" cy="653443"/>
      </dsp:txXfrm>
    </dsp:sp>
    <dsp:sp modelId="{6645DF4F-9D58-4608-9FD5-3C518392D58C}">
      <dsp:nvSpPr>
        <dsp:cNvPr id="0" name=""/>
        <dsp:cNvSpPr/>
      </dsp:nvSpPr>
      <dsp:spPr>
        <a:xfrm>
          <a:off x="2580479" y="15219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Datenexploration</a:t>
          </a:r>
        </a:p>
      </dsp:txBody>
      <dsp:txXfrm>
        <a:off x="2615829" y="1557294"/>
        <a:ext cx="2832339" cy="653443"/>
      </dsp:txXfrm>
    </dsp:sp>
    <dsp:sp modelId="{D3876921-7BEB-4E83-B399-BA9C72B8EBB3}">
      <dsp:nvSpPr>
        <dsp:cNvPr id="0" name=""/>
        <dsp:cNvSpPr/>
      </dsp:nvSpPr>
      <dsp:spPr>
        <a:xfrm>
          <a:off x="2580479" y="22822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 </a:t>
          </a:r>
        </a:p>
      </dsp:txBody>
      <dsp:txXfrm>
        <a:off x="2615829" y="2317644"/>
        <a:ext cx="2832339" cy="653443"/>
      </dsp:txXfrm>
    </dsp:sp>
    <dsp:sp modelId="{ECDB91A6-652D-454F-B65A-30749F0E0B14}">
      <dsp:nvSpPr>
        <dsp:cNvPr id="0" name=""/>
        <dsp:cNvSpPr/>
      </dsp:nvSpPr>
      <dsp:spPr>
        <a:xfrm>
          <a:off x="2580479" y="3042644"/>
          <a:ext cx="2903039" cy="724143"/>
        </a:xfrm>
        <a:prstGeom prst="roundRect">
          <a:avLst/>
        </a:prstGeom>
        <a:solidFill>
          <a:schemeClr val="accent2">
            <a:shade val="80000"/>
            <a:hueOff val="662697"/>
            <a:satOff val="-53098"/>
            <a:lumOff val="305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Ergebnisse</a:t>
          </a:r>
        </a:p>
      </dsp:txBody>
      <dsp:txXfrm>
        <a:off x="2615829" y="3077994"/>
        <a:ext cx="2832339" cy="653443"/>
      </dsp:txXfrm>
    </dsp:sp>
    <dsp:sp modelId="{48DBBF86-82BE-4EAC-B280-91937A8C020C}">
      <dsp:nvSpPr>
        <dsp:cNvPr id="0" name=""/>
        <dsp:cNvSpPr/>
      </dsp:nvSpPr>
      <dsp:spPr>
        <a:xfrm>
          <a:off x="2580479" y="3802995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sp:txBody>
      <dsp:txXfrm>
        <a:off x="2615829" y="3838345"/>
        <a:ext cx="2832339" cy="65344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1243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sp:txBody>
      <dsp:txXfrm>
        <a:off x="2615829" y="36593"/>
        <a:ext cx="2832339" cy="653443"/>
      </dsp:txXfrm>
    </dsp:sp>
    <dsp:sp modelId="{95715669-8423-43AC-AAE0-14D3390F5CFC}">
      <dsp:nvSpPr>
        <dsp:cNvPr id="0" name=""/>
        <dsp:cNvSpPr/>
      </dsp:nvSpPr>
      <dsp:spPr>
        <a:xfrm>
          <a:off x="2580479" y="7615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sp:txBody>
      <dsp:txXfrm>
        <a:off x="2615829" y="796944"/>
        <a:ext cx="2832339" cy="653443"/>
      </dsp:txXfrm>
    </dsp:sp>
    <dsp:sp modelId="{6645DF4F-9D58-4608-9FD5-3C518392D58C}">
      <dsp:nvSpPr>
        <dsp:cNvPr id="0" name=""/>
        <dsp:cNvSpPr/>
      </dsp:nvSpPr>
      <dsp:spPr>
        <a:xfrm>
          <a:off x="2580479" y="15219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sp:txBody>
      <dsp:txXfrm>
        <a:off x="2615829" y="1557294"/>
        <a:ext cx="2832339" cy="653443"/>
      </dsp:txXfrm>
    </dsp:sp>
    <dsp:sp modelId="{D3876921-7BEB-4E83-B399-BA9C72B8EBB3}">
      <dsp:nvSpPr>
        <dsp:cNvPr id="0" name=""/>
        <dsp:cNvSpPr/>
      </dsp:nvSpPr>
      <dsp:spPr>
        <a:xfrm>
          <a:off x="2580479" y="22822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700" kern="1200" dirty="0"/>
            <a:t> </a:t>
          </a:r>
        </a:p>
      </dsp:txBody>
      <dsp:txXfrm>
        <a:off x="2615829" y="2317644"/>
        <a:ext cx="2832339" cy="653443"/>
      </dsp:txXfrm>
    </dsp:sp>
    <dsp:sp modelId="{ECDB91A6-652D-454F-B65A-30749F0E0B14}">
      <dsp:nvSpPr>
        <dsp:cNvPr id="0" name=""/>
        <dsp:cNvSpPr/>
      </dsp:nvSpPr>
      <dsp:spPr>
        <a:xfrm>
          <a:off x="2580479" y="30426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sp:txBody>
      <dsp:txXfrm>
        <a:off x="2615829" y="3077994"/>
        <a:ext cx="2832339" cy="653443"/>
      </dsp:txXfrm>
    </dsp:sp>
    <dsp:sp modelId="{48DBBF86-82BE-4EAC-B280-91937A8C020C}">
      <dsp:nvSpPr>
        <dsp:cNvPr id="0" name=""/>
        <dsp:cNvSpPr/>
      </dsp:nvSpPr>
      <dsp:spPr>
        <a:xfrm>
          <a:off x="2580479" y="3802995"/>
          <a:ext cx="2903039" cy="724143"/>
        </a:xfrm>
        <a:prstGeom prst="roundRect">
          <a:avLst/>
        </a:prstGeom>
        <a:solidFill>
          <a:srgbClr val="005EAD">
            <a:shade val="80000"/>
            <a:hueOff val="662697"/>
            <a:satOff val="-53098"/>
            <a:lumOff val="30552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Hypothesentest</a:t>
          </a:r>
        </a:p>
      </dsp:txBody>
      <dsp:txXfrm>
        <a:off x="2615829" y="3838345"/>
        <a:ext cx="2832339" cy="6534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1243"/>
          <a:ext cx="2903039" cy="724143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Überblick Transfermarkt</a:t>
          </a:r>
        </a:p>
      </dsp:txBody>
      <dsp:txXfrm>
        <a:off x="2615829" y="36593"/>
        <a:ext cx="2832339" cy="653443"/>
      </dsp:txXfrm>
    </dsp:sp>
    <dsp:sp modelId="{95715669-8423-43AC-AAE0-14D3390F5CFC}">
      <dsp:nvSpPr>
        <dsp:cNvPr id="0" name=""/>
        <dsp:cNvSpPr/>
      </dsp:nvSpPr>
      <dsp:spPr>
        <a:xfrm>
          <a:off x="2580479" y="761594"/>
          <a:ext cx="2903039" cy="724143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Web-</a:t>
          </a:r>
          <a:r>
            <a:rPr lang="de-DE" sz="2100" kern="1200" dirty="0" err="1"/>
            <a:t>Scraping</a:t>
          </a:r>
          <a:endParaRPr lang="de-DE" sz="2100" kern="1200" dirty="0"/>
        </a:p>
      </dsp:txBody>
      <dsp:txXfrm>
        <a:off x="2615829" y="796944"/>
        <a:ext cx="2832339" cy="653443"/>
      </dsp:txXfrm>
    </dsp:sp>
    <dsp:sp modelId="{6645DF4F-9D58-4608-9FD5-3C518392D58C}">
      <dsp:nvSpPr>
        <dsp:cNvPr id="0" name=""/>
        <dsp:cNvSpPr/>
      </dsp:nvSpPr>
      <dsp:spPr>
        <a:xfrm>
          <a:off x="2580479" y="15219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sp:txBody>
      <dsp:txXfrm>
        <a:off x="2615829" y="1557294"/>
        <a:ext cx="2832339" cy="653443"/>
      </dsp:txXfrm>
    </dsp:sp>
    <dsp:sp modelId="{D3876921-7BEB-4E83-B399-BA9C72B8EBB3}">
      <dsp:nvSpPr>
        <dsp:cNvPr id="0" name=""/>
        <dsp:cNvSpPr/>
      </dsp:nvSpPr>
      <dsp:spPr>
        <a:xfrm>
          <a:off x="2580479" y="22822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100" kern="1200" dirty="0"/>
            <a:t> </a:t>
          </a:r>
        </a:p>
      </dsp:txBody>
      <dsp:txXfrm>
        <a:off x="2615829" y="2317644"/>
        <a:ext cx="2832339" cy="653443"/>
      </dsp:txXfrm>
    </dsp:sp>
    <dsp:sp modelId="{ECDB91A6-652D-454F-B65A-30749F0E0B14}">
      <dsp:nvSpPr>
        <dsp:cNvPr id="0" name=""/>
        <dsp:cNvSpPr/>
      </dsp:nvSpPr>
      <dsp:spPr>
        <a:xfrm>
          <a:off x="2580479" y="30426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sp:txBody>
      <dsp:txXfrm>
        <a:off x="2615829" y="3077994"/>
        <a:ext cx="2832339" cy="653443"/>
      </dsp:txXfrm>
    </dsp:sp>
    <dsp:sp modelId="{48DBBF86-82BE-4EAC-B280-91937A8C020C}">
      <dsp:nvSpPr>
        <dsp:cNvPr id="0" name=""/>
        <dsp:cNvSpPr/>
      </dsp:nvSpPr>
      <dsp:spPr>
        <a:xfrm>
          <a:off x="2580479" y="3802995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sp:txBody>
      <dsp:txXfrm>
        <a:off x="2615829" y="3838345"/>
        <a:ext cx="2832339" cy="6534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53A3B-4D5B-47BB-B8E8-5B53B272AFD5}">
      <dsp:nvSpPr>
        <dsp:cNvPr id="0" name=""/>
        <dsp:cNvSpPr/>
      </dsp:nvSpPr>
      <dsp:spPr>
        <a:xfrm>
          <a:off x="3239532" y="1290588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721F6CC-2D4D-4521-84B5-C4C8FA293CEB}">
      <dsp:nvSpPr>
        <dsp:cNvPr id="0" name=""/>
        <dsp:cNvSpPr/>
      </dsp:nvSpPr>
      <dsp:spPr>
        <a:xfrm>
          <a:off x="3112737" y="0"/>
          <a:ext cx="1838523" cy="10641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News und Transfergerüchte aus aller Welt</a:t>
          </a:r>
        </a:p>
      </dsp:txBody>
      <dsp:txXfrm>
        <a:off x="3112737" y="0"/>
        <a:ext cx="1838523" cy="1064169"/>
      </dsp:txXfrm>
    </dsp:sp>
    <dsp:sp modelId="{A8C09EF0-172F-42CF-A6C9-C0FFCC582545}">
      <dsp:nvSpPr>
        <dsp:cNvPr id="0" name=""/>
        <dsp:cNvSpPr/>
      </dsp:nvSpPr>
      <dsp:spPr>
        <a:xfrm>
          <a:off x="3842441" y="1728483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97D19D9-E8BE-46A0-8F84-808AF46585ED}">
      <dsp:nvSpPr>
        <dsp:cNvPr id="0" name=""/>
        <dsp:cNvSpPr/>
      </dsp:nvSpPr>
      <dsp:spPr>
        <a:xfrm>
          <a:off x="5553535" y="1403798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Statistiken zu Spielern, Mannschaften und Ligen</a:t>
          </a:r>
        </a:p>
      </dsp:txBody>
      <dsp:txXfrm>
        <a:off x="5553535" y="1403798"/>
        <a:ext cx="1648331" cy="1154737"/>
      </dsp:txXfrm>
    </dsp:sp>
    <dsp:sp modelId="{EF17E774-C656-4AC4-A38F-62D88E02B32D}">
      <dsp:nvSpPr>
        <dsp:cNvPr id="0" name=""/>
        <dsp:cNvSpPr/>
      </dsp:nvSpPr>
      <dsp:spPr>
        <a:xfrm>
          <a:off x="3612309" y="2437628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3814468-3C2D-418C-9180-F3424EBA280F}">
      <dsp:nvSpPr>
        <dsp:cNvPr id="0" name=""/>
        <dsp:cNvSpPr/>
      </dsp:nvSpPr>
      <dsp:spPr>
        <a:xfrm>
          <a:off x="5299946" y="3373644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Spieler- und Mannschaftsprofile</a:t>
          </a:r>
        </a:p>
      </dsp:txBody>
      <dsp:txXfrm>
        <a:off x="5299946" y="3373644"/>
        <a:ext cx="1648331" cy="1154737"/>
      </dsp:txXfrm>
    </dsp:sp>
    <dsp:sp modelId="{18D027AC-83EC-4A74-84C6-62DF738F1D44}">
      <dsp:nvSpPr>
        <dsp:cNvPr id="0" name=""/>
        <dsp:cNvSpPr/>
      </dsp:nvSpPr>
      <dsp:spPr>
        <a:xfrm>
          <a:off x="2866756" y="2437628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F770828-0B3A-4F54-8CAC-F67E8B9F2DF9}">
      <dsp:nvSpPr>
        <dsp:cNvPr id="0" name=""/>
        <dsp:cNvSpPr/>
      </dsp:nvSpPr>
      <dsp:spPr>
        <a:xfrm>
          <a:off x="1115721" y="3373644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Transfermarkt-Werte für Spieler und Mannschaften</a:t>
          </a:r>
        </a:p>
      </dsp:txBody>
      <dsp:txXfrm>
        <a:off x="1115721" y="3373644"/>
        <a:ext cx="1648331" cy="1154737"/>
      </dsp:txXfrm>
    </dsp:sp>
    <dsp:sp modelId="{13E045FB-34D1-410B-B223-B8C458FCC7CA}">
      <dsp:nvSpPr>
        <dsp:cNvPr id="0" name=""/>
        <dsp:cNvSpPr/>
      </dsp:nvSpPr>
      <dsp:spPr>
        <a:xfrm>
          <a:off x="2636623" y="1728483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E0845A9-FCF2-47B3-8B0C-C226CD5FB40B}">
      <dsp:nvSpPr>
        <dsp:cNvPr id="0" name=""/>
        <dsp:cNvSpPr/>
      </dsp:nvSpPr>
      <dsp:spPr>
        <a:xfrm>
          <a:off x="862132" y="1403798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Community von Fußballfans, die sich über Transfers, Statistiken und andere Themen austauschen können</a:t>
          </a:r>
        </a:p>
      </dsp:txBody>
      <dsp:txXfrm>
        <a:off x="862132" y="1403798"/>
        <a:ext cx="1648331" cy="11547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1243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sp:txBody>
      <dsp:txXfrm>
        <a:off x="2615829" y="36593"/>
        <a:ext cx="2832339" cy="653443"/>
      </dsp:txXfrm>
    </dsp:sp>
    <dsp:sp modelId="{95715669-8423-43AC-AAE0-14D3390F5CFC}">
      <dsp:nvSpPr>
        <dsp:cNvPr id="0" name=""/>
        <dsp:cNvSpPr/>
      </dsp:nvSpPr>
      <dsp:spPr>
        <a:xfrm>
          <a:off x="2580479" y="761594"/>
          <a:ext cx="2903039" cy="724143"/>
        </a:xfrm>
        <a:prstGeom prst="roundRect">
          <a:avLst/>
        </a:prstGeom>
        <a:solidFill>
          <a:srgbClr val="005EAD">
            <a:shade val="80000"/>
            <a:hueOff val="165674"/>
            <a:satOff val="-13274"/>
            <a:lumOff val="7638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sp:txBody>
      <dsp:txXfrm>
        <a:off x="2615829" y="796944"/>
        <a:ext cx="2832339" cy="653443"/>
      </dsp:txXfrm>
    </dsp:sp>
    <dsp:sp modelId="{6645DF4F-9D58-4608-9FD5-3C518392D58C}">
      <dsp:nvSpPr>
        <dsp:cNvPr id="0" name=""/>
        <dsp:cNvSpPr/>
      </dsp:nvSpPr>
      <dsp:spPr>
        <a:xfrm>
          <a:off x="2580479" y="15219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sp:txBody>
      <dsp:txXfrm>
        <a:off x="2615829" y="1557294"/>
        <a:ext cx="2832339" cy="653443"/>
      </dsp:txXfrm>
    </dsp:sp>
    <dsp:sp modelId="{D3876921-7BEB-4E83-B399-BA9C72B8EBB3}">
      <dsp:nvSpPr>
        <dsp:cNvPr id="0" name=""/>
        <dsp:cNvSpPr/>
      </dsp:nvSpPr>
      <dsp:spPr>
        <a:xfrm>
          <a:off x="2580479" y="22822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700" kern="1200" dirty="0"/>
            <a:t> </a:t>
          </a:r>
        </a:p>
      </dsp:txBody>
      <dsp:txXfrm>
        <a:off x="2615829" y="2317644"/>
        <a:ext cx="2832339" cy="653443"/>
      </dsp:txXfrm>
    </dsp:sp>
    <dsp:sp modelId="{ECDB91A6-652D-454F-B65A-30749F0E0B14}">
      <dsp:nvSpPr>
        <dsp:cNvPr id="0" name=""/>
        <dsp:cNvSpPr/>
      </dsp:nvSpPr>
      <dsp:spPr>
        <a:xfrm>
          <a:off x="2580479" y="30426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sp:txBody>
      <dsp:txXfrm>
        <a:off x="2615829" y="3077994"/>
        <a:ext cx="2832339" cy="653443"/>
      </dsp:txXfrm>
    </dsp:sp>
    <dsp:sp modelId="{48DBBF86-82BE-4EAC-B280-91937A8C020C}">
      <dsp:nvSpPr>
        <dsp:cNvPr id="0" name=""/>
        <dsp:cNvSpPr/>
      </dsp:nvSpPr>
      <dsp:spPr>
        <a:xfrm>
          <a:off x="2580479" y="3802995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sp:txBody>
      <dsp:txXfrm>
        <a:off x="2615829" y="3838345"/>
        <a:ext cx="2832339" cy="6534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AB344-DDA2-4C65-9FAE-8474291F8300}">
      <dsp:nvSpPr>
        <dsp:cNvPr id="0" name=""/>
        <dsp:cNvSpPr/>
      </dsp:nvSpPr>
      <dsp:spPr>
        <a:xfrm>
          <a:off x="4031999" y="1580789"/>
          <a:ext cx="35626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3562627" y="89260"/>
              </a:lnTo>
              <a:lnTo>
                <a:pt x="3562627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50D1E-3017-4717-95CC-BB314B759F2C}">
      <dsp:nvSpPr>
        <dsp:cNvPr id="0" name=""/>
        <dsp:cNvSpPr/>
      </dsp:nvSpPr>
      <dsp:spPr>
        <a:xfrm>
          <a:off x="4031999" y="1580789"/>
          <a:ext cx="25447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2544734" y="89260"/>
              </a:lnTo>
              <a:lnTo>
                <a:pt x="2544734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580789"/>
          <a:ext cx="1526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1526840" y="89260"/>
              </a:lnTo>
              <a:lnTo>
                <a:pt x="152684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580789"/>
          <a:ext cx="5089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508946" y="89260"/>
              </a:lnTo>
              <a:lnTo>
                <a:pt x="508946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523052" y="1580789"/>
          <a:ext cx="508946" cy="91440"/>
        </a:xfrm>
        <a:custGeom>
          <a:avLst/>
          <a:gdLst/>
          <a:ahLst/>
          <a:cxnLst/>
          <a:rect l="0" t="0" r="0" b="0"/>
          <a:pathLst>
            <a:path>
              <a:moveTo>
                <a:pt x="508946" y="45720"/>
              </a:moveTo>
              <a:lnTo>
                <a:pt x="508946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505159" y="1580789"/>
          <a:ext cx="1526840" cy="91440"/>
        </a:xfrm>
        <a:custGeom>
          <a:avLst/>
          <a:gdLst/>
          <a:ahLst/>
          <a:cxnLst/>
          <a:rect l="0" t="0" r="0" b="0"/>
          <a:pathLst>
            <a:path>
              <a:moveTo>
                <a:pt x="1526840" y="45720"/>
              </a:moveTo>
              <a:lnTo>
                <a:pt x="1526840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487265" y="1580789"/>
          <a:ext cx="2544734" cy="91440"/>
        </a:xfrm>
        <a:custGeom>
          <a:avLst/>
          <a:gdLst/>
          <a:ahLst/>
          <a:cxnLst/>
          <a:rect l="0" t="0" r="0" b="0"/>
          <a:pathLst>
            <a:path>
              <a:moveTo>
                <a:pt x="2544734" y="45720"/>
              </a:moveTo>
              <a:lnTo>
                <a:pt x="2544734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469371" y="1580789"/>
          <a:ext cx="3562627" cy="91440"/>
        </a:xfrm>
        <a:custGeom>
          <a:avLst/>
          <a:gdLst/>
          <a:ahLst/>
          <a:cxnLst/>
          <a:rect l="0" t="0" r="0" b="0"/>
          <a:pathLst>
            <a:path>
              <a:moveTo>
                <a:pt x="3562627" y="45720"/>
              </a:moveTo>
              <a:lnTo>
                <a:pt x="3562627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566592" y="1079421"/>
          <a:ext cx="930813" cy="547087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Attribute</a:t>
          </a:r>
        </a:p>
      </dsp:txBody>
      <dsp:txXfrm>
        <a:off x="3566592" y="1079421"/>
        <a:ext cx="930813" cy="547087"/>
      </dsp:txXfrm>
    </dsp:sp>
    <dsp:sp modelId="{BCA0F817-645B-4DF6-B98A-68FC4A66FB72}">
      <dsp:nvSpPr>
        <dsp:cNvPr id="0" name=""/>
        <dsp:cNvSpPr/>
      </dsp:nvSpPr>
      <dsp:spPr>
        <a:xfrm>
          <a:off x="3965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Spieldatum</a:t>
          </a:r>
        </a:p>
      </dsp:txBody>
      <dsp:txXfrm>
        <a:off x="3965" y="1713590"/>
        <a:ext cx="930813" cy="547087"/>
      </dsp:txXfrm>
    </dsp:sp>
    <dsp:sp modelId="{919252C1-5E8F-4C1E-8B07-9019D6B598DF}">
      <dsp:nvSpPr>
        <dsp:cNvPr id="0" name=""/>
        <dsp:cNvSpPr/>
      </dsp:nvSpPr>
      <dsp:spPr>
        <a:xfrm>
          <a:off x="1021858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Saison</a:t>
          </a:r>
        </a:p>
      </dsp:txBody>
      <dsp:txXfrm>
        <a:off x="1021858" y="1713590"/>
        <a:ext cx="930813" cy="547087"/>
      </dsp:txXfrm>
    </dsp:sp>
    <dsp:sp modelId="{CB31C50E-0282-4D4F-B0CC-4E9722E2149F}">
      <dsp:nvSpPr>
        <dsp:cNvPr id="0" name=""/>
        <dsp:cNvSpPr/>
      </dsp:nvSpPr>
      <dsp:spPr>
        <a:xfrm>
          <a:off x="2039752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Spieltag</a:t>
          </a:r>
        </a:p>
      </dsp:txBody>
      <dsp:txXfrm>
        <a:off x="2039752" y="1713590"/>
        <a:ext cx="930813" cy="547087"/>
      </dsp:txXfrm>
    </dsp:sp>
    <dsp:sp modelId="{609EB9A4-2680-422B-ADA3-4CA28FF595B7}">
      <dsp:nvSpPr>
        <dsp:cNvPr id="0" name=""/>
        <dsp:cNvSpPr/>
      </dsp:nvSpPr>
      <dsp:spPr>
        <a:xfrm>
          <a:off x="3057646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Heim- und Auswärtsteam</a:t>
          </a:r>
        </a:p>
      </dsp:txBody>
      <dsp:txXfrm>
        <a:off x="3057646" y="1713590"/>
        <a:ext cx="930813" cy="547087"/>
      </dsp:txXfrm>
    </dsp:sp>
    <dsp:sp modelId="{8A836A0C-FAC7-4158-B0FF-92C12F5D70AB}">
      <dsp:nvSpPr>
        <dsp:cNvPr id="0" name=""/>
        <dsp:cNvSpPr/>
      </dsp:nvSpPr>
      <dsp:spPr>
        <a:xfrm>
          <a:off x="4075539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Platzierungen beider Teams vor dem Spiel</a:t>
          </a:r>
        </a:p>
      </dsp:txBody>
      <dsp:txXfrm>
        <a:off x="4075539" y="1713590"/>
        <a:ext cx="930813" cy="547087"/>
      </dsp:txXfrm>
    </dsp:sp>
    <dsp:sp modelId="{6E21471F-70DD-425A-96EB-D138019D0017}">
      <dsp:nvSpPr>
        <dsp:cNvPr id="0" name=""/>
        <dsp:cNvSpPr/>
      </dsp:nvSpPr>
      <dsp:spPr>
        <a:xfrm>
          <a:off x="5093433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Tipprundenten-</a:t>
          </a:r>
          <a:r>
            <a:rPr lang="de-DE" sz="1000" kern="1200" dirty="0" err="1"/>
            <a:t>denzen</a:t>
          </a:r>
          <a:endParaRPr lang="de-DE" sz="1000" kern="1200" dirty="0"/>
        </a:p>
      </dsp:txBody>
      <dsp:txXfrm>
        <a:off x="5093433" y="1713590"/>
        <a:ext cx="930813" cy="547087"/>
      </dsp:txXfrm>
    </dsp:sp>
    <dsp:sp modelId="{09F933FE-904C-41E0-8847-5EE14ADC5F19}">
      <dsp:nvSpPr>
        <dsp:cNvPr id="0" name=""/>
        <dsp:cNvSpPr/>
      </dsp:nvSpPr>
      <dsp:spPr>
        <a:xfrm>
          <a:off x="6111326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Geschossene Tore beider Teams</a:t>
          </a:r>
        </a:p>
      </dsp:txBody>
      <dsp:txXfrm>
        <a:off x="6111326" y="1713590"/>
        <a:ext cx="930813" cy="547087"/>
      </dsp:txXfrm>
    </dsp:sp>
    <dsp:sp modelId="{3D4EB2F9-3B09-45FA-A6CC-B4ABB57F75C1}">
      <dsp:nvSpPr>
        <dsp:cNvPr id="0" name=""/>
        <dsp:cNvSpPr/>
      </dsp:nvSpPr>
      <dsp:spPr>
        <a:xfrm>
          <a:off x="7129220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Schiedsrichter</a:t>
          </a:r>
        </a:p>
      </dsp:txBody>
      <dsp:txXfrm>
        <a:off x="7129220" y="1713590"/>
        <a:ext cx="930813" cy="5470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50D1E-3017-4717-95CC-BB314B759F2C}">
      <dsp:nvSpPr>
        <dsp:cNvPr id="0" name=""/>
        <dsp:cNvSpPr/>
      </dsp:nvSpPr>
      <dsp:spPr>
        <a:xfrm>
          <a:off x="4031999" y="1620179"/>
          <a:ext cx="3497687" cy="99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70"/>
              </a:lnTo>
              <a:lnTo>
                <a:pt x="3497687" y="49870"/>
              </a:lnTo>
              <a:lnTo>
                <a:pt x="3497687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620179"/>
          <a:ext cx="2331791" cy="99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70"/>
              </a:lnTo>
              <a:lnTo>
                <a:pt x="2331791" y="49870"/>
              </a:lnTo>
              <a:lnTo>
                <a:pt x="2331791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620179"/>
          <a:ext cx="1165895" cy="99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70"/>
              </a:lnTo>
              <a:lnTo>
                <a:pt x="1165895" y="49870"/>
              </a:lnTo>
              <a:lnTo>
                <a:pt x="1165895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986279" y="1620179"/>
          <a:ext cx="91440" cy="997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866103" y="1620179"/>
          <a:ext cx="1165895" cy="99741"/>
        </a:xfrm>
        <a:custGeom>
          <a:avLst/>
          <a:gdLst/>
          <a:ahLst/>
          <a:cxnLst/>
          <a:rect l="0" t="0" r="0" b="0"/>
          <a:pathLst>
            <a:path>
              <a:moveTo>
                <a:pt x="1165895" y="0"/>
              </a:moveTo>
              <a:lnTo>
                <a:pt x="1165895" y="49870"/>
              </a:lnTo>
              <a:lnTo>
                <a:pt x="0" y="49870"/>
              </a:lnTo>
              <a:lnTo>
                <a:pt x="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700207" y="1620179"/>
          <a:ext cx="2331791" cy="99741"/>
        </a:xfrm>
        <a:custGeom>
          <a:avLst/>
          <a:gdLst/>
          <a:ahLst/>
          <a:cxnLst/>
          <a:rect l="0" t="0" r="0" b="0"/>
          <a:pathLst>
            <a:path>
              <a:moveTo>
                <a:pt x="2331791" y="0"/>
              </a:moveTo>
              <a:lnTo>
                <a:pt x="2331791" y="49870"/>
              </a:lnTo>
              <a:lnTo>
                <a:pt x="0" y="49870"/>
              </a:lnTo>
              <a:lnTo>
                <a:pt x="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534311" y="1620179"/>
          <a:ext cx="3497687" cy="99741"/>
        </a:xfrm>
        <a:custGeom>
          <a:avLst/>
          <a:gdLst/>
          <a:ahLst/>
          <a:cxnLst/>
          <a:rect l="0" t="0" r="0" b="0"/>
          <a:pathLst>
            <a:path>
              <a:moveTo>
                <a:pt x="3497687" y="0"/>
              </a:moveTo>
              <a:lnTo>
                <a:pt x="3497687" y="49870"/>
              </a:lnTo>
              <a:lnTo>
                <a:pt x="0" y="49870"/>
              </a:lnTo>
              <a:lnTo>
                <a:pt x="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498922" y="993544"/>
          <a:ext cx="1066154" cy="626634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Attribute</a:t>
          </a:r>
        </a:p>
      </dsp:txBody>
      <dsp:txXfrm>
        <a:off x="3498922" y="993544"/>
        <a:ext cx="1066154" cy="626634"/>
      </dsp:txXfrm>
    </dsp:sp>
    <dsp:sp modelId="{BCA0F817-645B-4DF6-B98A-68FC4A66FB72}">
      <dsp:nvSpPr>
        <dsp:cNvPr id="0" name=""/>
        <dsp:cNvSpPr/>
      </dsp:nvSpPr>
      <dsp:spPr>
        <a:xfrm>
          <a:off x="123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Verein</a:t>
          </a:r>
        </a:p>
      </dsp:txBody>
      <dsp:txXfrm>
        <a:off x="1234" y="1719920"/>
        <a:ext cx="1066154" cy="626634"/>
      </dsp:txXfrm>
    </dsp:sp>
    <dsp:sp modelId="{919252C1-5E8F-4C1E-8B07-9019D6B598DF}">
      <dsp:nvSpPr>
        <dsp:cNvPr id="0" name=""/>
        <dsp:cNvSpPr/>
      </dsp:nvSpPr>
      <dsp:spPr>
        <a:xfrm>
          <a:off x="116713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Saison</a:t>
          </a:r>
        </a:p>
      </dsp:txBody>
      <dsp:txXfrm>
        <a:off x="1167130" y="1719920"/>
        <a:ext cx="1066154" cy="626634"/>
      </dsp:txXfrm>
    </dsp:sp>
    <dsp:sp modelId="{CB31C50E-0282-4D4F-B0CC-4E9722E2149F}">
      <dsp:nvSpPr>
        <dsp:cNvPr id="0" name=""/>
        <dsp:cNvSpPr/>
      </dsp:nvSpPr>
      <dsp:spPr>
        <a:xfrm>
          <a:off x="2333026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Anzahl Kader</a:t>
          </a:r>
        </a:p>
      </dsp:txBody>
      <dsp:txXfrm>
        <a:off x="2333026" y="1719920"/>
        <a:ext cx="1066154" cy="626634"/>
      </dsp:txXfrm>
    </dsp:sp>
    <dsp:sp modelId="{609EB9A4-2680-422B-ADA3-4CA28FF595B7}">
      <dsp:nvSpPr>
        <dsp:cNvPr id="0" name=""/>
        <dsp:cNvSpPr/>
      </dsp:nvSpPr>
      <dsp:spPr>
        <a:xfrm>
          <a:off x="3498922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Durchschnitts-alter der Spieler</a:t>
          </a:r>
        </a:p>
      </dsp:txBody>
      <dsp:txXfrm>
        <a:off x="3498922" y="1719920"/>
        <a:ext cx="1066154" cy="626634"/>
      </dsp:txXfrm>
    </dsp:sp>
    <dsp:sp modelId="{8A836A0C-FAC7-4158-B0FF-92C12F5D70AB}">
      <dsp:nvSpPr>
        <dsp:cNvPr id="0" name=""/>
        <dsp:cNvSpPr/>
      </dsp:nvSpPr>
      <dsp:spPr>
        <a:xfrm>
          <a:off x="4664818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Anzahl Legionäre</a:t>
          </a:r>
        </a:p>
      </dsp:txBody>
      <dsp:txXfrm>
        <a:off x="4664818" y="1719920"/>
        <a:ext cx="1066154" cy="626634"/>
      </dsp:txXfrm>
    </dsp:sp>
    <dsp:sp modelId="{6E21471F-70DD-425A-96EB-D138019D0017}">
      <dsp:nvSpPr>
        <dsp:cNvPr id="0" name=""/>
        <dsp:cNvSpPr/>
      </dsp:nvSpPr>
      <dsp:spPr>
        <a:xfrm>
          <a:off x="583071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Durchschnittlicher Marktwert</a:t>
          </a:r>
        </a:p>
      </dsp:txBody>
      <dsp:txXfrm>
        <a:off x="5830714" y="1719920"/>
        <a:ext cx="1066154" cy="626634"/>
      </dsp:txXfrm>
    </dsp:sp>
    <dsp:sp modelId="{09F933FE-904C-41E0-8847-5EE14ADC5F19}">
      <dsp:nvSpPr>
        <dsp:cNvPr id="0" name=""/>
        <dsp:cNvSpPr/>
      </dsp:nvSpPr>
      <dsp:spPr>
        <a:xfrm>
          <a:off x="699661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Gesamtmarkt- wert</a:t>
          </a:r>
        </a:p>
      </dsp:txBody>
      <dsp:txXfrm>
        <a:off x="6996610" y="1719920"/>
        <a:ext cx="1066154" cy="6266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50D1E-3017-4717-95CC-BB314B759F2C}">
      <dsp:nvSpPr>
        <dsp:cNvPr id="0" name=""/>
        <dsp:cNvSpPr/>
      </dsp:nvSpPr>
      <dsp:spPr>
        <a:xfrm>
          <a:off x="4031999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3497687" y="202285"/>
              </a:lnTo>
              <a:lnTo>
                <a:pt x="3497687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2331791" y="202285"/>
              </a:lnTo>
              <a:lnTo>
                <a:pt x="2331791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1165895" y="202285"/>
              </a:lnTo>
              <a:lnTo>
                <a:pt x="1165895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986279" y="1467764"/>
          <a:ext cx="91440" cy="2521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866103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1165895" y="0"/>
              </a:moveTo>
              <a:lnTo>
                <a:pt x="1165895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700207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2331791" y="0"/>
              </a:moveTo>
              <a:lnTo>
                <a:pt x="2331791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534311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3497687" y="0"/>
              </a:moveTo>
              <a:lnTo>
                <a:pt x="3497687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498922" y="841129"/>
          <a:ext cx="1066154" cy="626634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Attribute</a:t>
          </a:r>
        </a:p>
      </dsp:txBody>
      <dsp:txXfrm>
        <a:off x="3498922" y="841129"/>
        <a:ext cx="1066154" cy="626634"/>
      </dsp:txXfrm>
    </dsp:sp>
    <dsp:sp modelId="{BCA0F817-645B-4DF6-B98A-68FC4A66FB72}">
      <dsp:nvSpPr>
        <dsp:cNvPr id="0" name=""/>
        <dsp:cNvSpPr/>
      </dsp:nvSpPr>
      <dsp:spPr>
        <a:xfrm>
          <a:off x="123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Verein</a:t>
          </a:r>
        </a:p>
      </dsp:txBody>
      <dsp:txXfrm>
        <a:off x="1234" y="1719920"/>
        <a:ext cx="1066154" cy="626634"/>
      </dsp:txXfrm>
    </dsp:sp>
    <dsp:sp modelId="{919252C1-5E8F-4C1E-8B07-9019D6B598DF}">
      <dsp:nvSpPr>
        <dsp:cNvPr id="0" name=""/>
        <dsp:cNvSpPr/>
      </dsp:nvSpPr>
      <dsp:spPr>
        <a:xfrm>
          <a:off x="116713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Durchschnittsalter der Zugänge</a:t>
          </a:r>
        </a:p>
      </dsp:txBody>
      <dsp:txXfrm>
        <a:off x="1167130" y="1719920"/>
        <a:ext cx="1066154" cy="626634"/>
      </dsp:txXfrm>
    </dsp:sp>
    <dsp:sp modelId="{CB31C50E-0282-4D4F-B0CC-4E9722E2149F}">
      <dsp:nvSpPr>
        <dsp:cNvPr id="0" name=""/>
        <dsp:cNvSpPr/>
      </dsp:nvSpPr>
      <dsp:spPr>
        <a:xfrm>
          <a:off x="2333026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Durchschnittsalter der Abgänge</a:t>
          </a:r>
        </a:p>
      </dsp:txBody>
      <dsp:txXfrm>
        <a:off x="2333026" y="1719920"/>
        <a:ext cx="1066154" cy="626634"/>
      </dsp:txXfrm>
    </dsp:sp>
    <dsp:sp modelId="{609EB9A4-2680-422B-ADA3-4CA28FF595B7}">
      <dsp:nvSpPr>
        <dsp:cNvPr id="0" name=""/>
        <dsp:cNvSpPr/>
      </dsp:nvSpPr>
      <dsp:spPr>
        <a:xfrm>
          <a:off x="3498922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Gesamtmarktwert der Zugänge in Mio.</a:t>
          </a:r>
        </a:p>
      </dsp:txBody>
      <dsp:txXfrm>
        <a:off x="3498922" y="1719920"/>
        <a:ext cx="1066154" cy="626634"/>
      </dsp:txXfrm>
    </dsp:sp>
    <dsp:sp modelId="{8A836A0C-FAC7-4158-B0FF-92C12F5D70AB}">
      <dsp:nvSpPr>
        <dsp:cNvPr id="0" name=""/>
        <dsp:cNvSpPr/>
      </dsp:nvSpPr>
      <dsp:spPr>
        <a:xfrm>
          <a:off x="4664818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Gesamtmarktwert der Abgänge in Mio.</a:t>
          </a:r>
        </a:p>
      </dsp:txBody>
      <dsp:txXfrm>
        <a:off x="4664818" y="1719920"/>
        <a:ext cx="1066154" cy="626634"/>
      </dsp:txXfrm>
    </dsp:sp>
    <dsp:sp modelId="{6E21471F-70DD-425A-96EB-D138019D0017}">
      <dsp:nvSpPr>
        <dsp:cNvPr id="0" name=""/>
        <dsp:cNvSpPr/>
      </dsp:nvSpPr>
      <dsp:spPr>
        <a:xfrm>
          <a:off x="583071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Ausgaben durch Zugänge in Mio.</a:t>
          </a:r>
        </a:p>
      </dsp:txBody>
      <dsp:txXfrm>
        <a:off x="5830714" y="1719920"/>
        <a:ext cx="1066154" cy="626634"/>
      </dsp:txXfrm>
    </dsp:sp>
    <dsp:sp modelId="{09F933FE-904C-41E0-8847-5EE14ADC5F19}">
      <dsp:nvSpPr>
        <dsp:cNvPr id="0" name=""/>
        <dsp:cNvSpPr/>
      </dsp:nvSpPr>
      <dsp:spPr>
        <a:xfrm>
          <a:off x="699661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Einnahmen durch Abgänge in Mio.</a:t>
          </a:r>
        </a:p>
      </dsp:txBody>
      <dsp:txXfrm>
        <a:off x="6996610" y="1719920"/>
        <a:ext cx="1066154" cy="6266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F4E16-96FE-497B-BF0B-5656787227AF}">
      <dsp:nvSpPr>
        <dsp:cNvPr id="0" name=""/>
        <dsp:cNvSpPr/>
      </dsp:nvSpPr>
      <dsp:spPr>
        <a:xfrm>
          <a:off x="4031999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3497687" y="202285"/>
              </a:lnTo>
              <a:lnTo>
                <a:pt x="3497687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2331791" y="202285"/>
              </a:lnTo>
              <a:lnTo>
                <a:pt x="2331791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1165895" y="202285"/>
              </a:lnTo>
              <a:lnTo>
                <a:pt x="1165895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986279" y="1467764"/>
          <a:ext cx="91440" cy="2521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866103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1165895" y="0"/>
              </a:moveTo>
              <a:lnTo>
                <a:pt x="1165895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700207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2331791" y="0"/>
              </a:moveTo>
              <a:lnTo>
                <a:pt x="2331791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534311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3497687" y="0"/>
              </a:moveTo>
              <a:lnTo>
                <a:pt x="3497687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498922" y="841129"/>
          <a:ext cx="1066154" cy="626634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Attribute</a:t>
          </a:r>
        </a:p>
      </dsp:txBody>
      <dsp:txXfrm>
        <a:off x="3498922" y="841129"/>
        <a:ext cx="1066154" cy="626634"/>
      </dsp:txXfrm>
    </dsp:sp>
    <dsp:sp modelId="{BCA0F817-645B-4DF6-B98A-68FC4A66FB72}">
      <dsp:nvSpPr>
        <dsp:cNvPr id="0" name=""/>
        <dsp:cNvSpPr/>
      </dsp:nvSpPr>
      <dsp:spPr>
        <a:xfrm>
          <a:off x="123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Wetterstation</a:t>
          </a:r>
        </a:p>
      </dsp:txBody>
      <dsp:txXfrm>
        <a:off x="1234" y="1719920"/>
        <a:ext cx="1066154" cy="626634"/>
      </dsp:txXfrm>
    </dsp:sp>
    <dsp:sp modelId="{919252C1-5E8F-4C1E-8B07-9019D6B598DF}">
      <dsp:nvSpPr>
        <dsp:cNvPr id="0" name=""/>
        <dsp:cNvSpPr/>
      </dsp:nvSpPr>
      <dsp:spPr>
        <a:xfrm>
          <a:off x="116713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Mindest-temperatur pro Tag in C°</a:t>
          </a:r>
        </a:p>
      </dsp:txBody>
      <dsp:txXfrm>
        <a:off x="1167130" y="1719920"/>
        <a:ext cx="1066154" cy="626634"/>
      </dsp:txXfrm>
    </dsp:sp>
    <dsp:sp modelId="{CB31C50E-0282-4D4F-B0CC-4E9722E2149F}">
      <dsp:nvSpPr>
        <dsp:cNvPr id="0" name=""/>
        <dsp:cNvSpPr/>
      </dsp:nvSpPr>
      <dsp:spPr>
        <a:xfrm>
          <a:off x="2333026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Maximal-temperatur pro Tag in C°</a:t>
          </a:r>
        </a:p>
      </dsp:txBody>
      <dsp:txXfrm>
        <a:off x="2333026" y="1719920"/>
        <a:ext cx="1066154" cy="626634"/>
      </dsp:txXfrm>
    </dsp:sp>
    <dsp:sp modelId="{609EB9A4-2680-422B-ADA3-4CA28FF595B7}">
      <dsp:nvSpPr>
        <dsp:cNvPr id="0" name=""/>
        <dsp:cNvSpPr/>
      </dsp:nvSpPr>
      <dsp:spPr>
        <a:xfrm>
          <a:off x="3498922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Schneehöhe in cm</a:t>
          </a:r>
        </a:p>
      </dsp:txBody>
      <dsp:txXfrm>
        <a:off x="3498922" y="1719920"/>
        <a:ext cx="1066154" cy="626634"/>
      </dsp:txXfrm>
    </dsp:sp>
    <dsp:sp modelId="{8A836A0C-FAC7-4158-B0FF-92C12F5D70AB}">
      <dsp:nvSpPr>
        <dsp:cNvPr id="0" name=""/>
        <dsp:cNvSpPr/>
      </dsp:nvSpPr>
      <dsp:spPr>
        <a:xfrm>
          <a:off x="4664818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Niederschlags-menge in l/m^2</a:t>
          </a:r>
        </a:p>
      </dsp:txBody>
      <dsp:txXfrm>
        <a:off x="4664818" y="1719920"/>
        <a:ext cx="1066154" cy="626634"/>
      </dsp:txXfrm>
    </dsp:sp>
    <dsp:sp modelId="{6E21471F-70DD-425A-96EB-D138019D0017}">
      <dsp:nvSpPr>
        <dsp:cNvPr id="0" name=""/>
        <dsp:cNvSpPr/>
      </dsp:nvSpPr>
      <dsp:spPr>
        <a:xfrm>
          <a:off x="583071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Sonnenschein-dauer in Stunden</a:t>
          </a:r>
        </a:p>
      </dsp:txBody>
      <dsp:txXfrm>
        <a:off x="5830714" y="1719920"/>
        <a:ext cx="1066154" cy="626634"/>
      </dsp:txXfrm>
    </dsp:sp>
    <dsp:sp modelId="{ABA442A2-AB17-4DFA-A6A0-AF866B22BE45}">
      <dsp:nvSpPr>
        <dsp:cNvPr id="0" name=""/>
        <dsp:cNvSpPr/>
      </dsp:nvSpPr>
      <dsp:spPr>
        <a:xfrm>
          <a:off x="699661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Datum</a:t>
          </a:r>
        </a:p>
      </dsp:txBody>
      <dsp:txXfrm>
        <a:off x="6996610" y="1719920"/>
        <a:ext cx="1066154" cy="6266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1243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sp:txBody>
      <dsp:txXfrm>
        <a:off x="2615829" y="36593"/>
        <a:ext cx="2832339" cy="653443"/>
      </dsp:txXfrm>
    </dsp:sp>
    <dsp:sp modelId="{95715669-8423-43AC-AAE0-14D3390F5CFC}">
      <dsp:nvSpPr>
        <dsp:cNvPr id="0" name=""/>
        <dsp:cNvSpPr/>
      </dsp:nvSpPr>
      <dsp:spPr>
        <a:xfrm>
          <a:off x="2580479" y="7615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sp:txBody>
      <dsp:txXfrm>
        <a:off x="2615829" y="796944"/>
        <a:ext cx="2832339" cy="653443"/>
      </dsp:txXfrm>
    </dsp:sp>
    <dsp:sp modelId="{6645DF4F-9D58-4608-9FD5-3C518392D58C}">
      <dsp:nvSpPr>
        <dsp:cNvPr id="0" name=""/>
        <dsp:cNvSpPr/>
      </dsp:nvSpPr>
      <dsp:spPr>
        <a:xfrm>
          <a:off x="2580479" y="1521944"/>
          <a:ext cx="2903039" cy="724143"/>
        </a:xfrm>
        <a:prstGeom prst="roundRect">
          <a:avLst/>
        </a:prstGeom>
        <a:solidFill>
          <a:schemeClr val="accent2">
            <a:shade val="80000"/>
            <a:hueOff val="331348"/>
            <a:satOff val="-26549"/>
            <a:lumOff val="152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Datenexploration</a:t>
          </a:r>
        </a:p>
      </dsp:txBody>
      <dsp:txXfrm>
        <a:off x="2615829" y="1557294"/>
        <a:ext cx="2832339" cy="653443"/>
      </dsp:txXfrm>
    </dsp:sp>
    <dsp:sp modelId="{D3876921-7BEB-4E83-B399-BA9C72B8EBB3}">
      <dsp:nvSpPr>
        <dsp:cNvPr id="0" name=""/>
        <dsp:cNvSpPr/>
      </dsp:nvSpPr>
      <dsp:spPr>
        <a:xfrm>
          <a:off x="2580479" y="22822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500" kern="1200" dirty="0"/>
            <a:t> </a:t>
          </a:r>
        </a:p>
      </dsp:txBody>
      <dsp:txXfrm>
        <a:off x="2615829" y="2317644"/>
        <a:ext cx="2832339" cy="653443"/>
      </dsp:txXfrm>
    </dsp:sp>
    <dsp:sp modelId="{ECDB91A6-652D-454F-B65A-30749F0E0B14}">
      <dsp:nvSpPr>
        <dsp:cNvPr id="0" name=""/>
        <dsp:cNvSpPr/>
      </dsp:nvSpPr>
      <dsp:spPr>
        <a:xfrm>
          <a:off x="2580479" y="30426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Ergebnisse</a:t>
          </a:r>
        </a:p>
      </dsp:txBody>
      <dsp:txXfrm>
        <a:off x="2615829" y="3077994"/>
        <a:ext cx="2832339" cy="653443"/>
      </dsp:txXfrm>
    </dsp:sp>
    <dsp:sp modelId="{48DBBF86-82BE-4EAC-B280-91937A8C020C}">
      <dsp:nvSpPr>
        <dsp:cNvPr id="0" name=""/>
        <dsp:cNvSpPr/>
      </dsp:nvSpPr>
      <dsp:spPr>
        <a:xfrm>
          <a:off x="2580479" y="3802995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sp:txBody>
      <dsp:txXfrm>
        <a:off x="2615829" y="3838345"/>
        <a:ext cx="2832339" cy="653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fld id="{D54606BC-1185-6343-8CD4-1A7CC7DA3AB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944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081213" y="536575"/>
            <a:ext cx="11022013" cy="8266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85750" y="8910638"/>
            <a:ext cx="62865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Textformatierung des Masters zu bearbeiten.</a:t>
            </a:r>
          </a:p>
        </p:txBody>
      </p:sp>
    </p:spTree>
    <p:extLst>
      <p:ext uri="{BB962C8B-B14F-4D97-AF65-F5344CB8AC3E}">
        <p14:creationId xmlns:p14="http://schemas.microsoft.com/office/powerpoint/2010/main" val="1612218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1pPr>
    <a:lvl2pPr marL="4572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2pPr>
    <a:lvl3pPr marL="9144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3pPr>
    <a:lvl4pPr marL="13716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4pPr>
    <a:lvl5pPr marL="18288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8064499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51353095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8063999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75893249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C)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378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62EF3F6-F6E9-5042-B877-596582C374A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857087" y="1448672"/>
            <a:ext cx="378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80715932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B60196-2670-1E4E-9B83-83B9D30D80D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378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217A189-E2FB-3F4B-ABCD-C8FBBA962B5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857087" y="1448672"/>
            <a:ext cx="378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4154500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3C)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62EF3F6-F6E9-5042-B877-596582C374A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345088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9BF1D72-C7DA-844D-9D02-3A0622DC17D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17087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51576585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3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4035B5A-D131-9E43-8819-54D8C7C5F6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A824A7B-3A0B-A54A-AD70-3A727E9C653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345088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1B37D4C-618B-A04F-93D5-96AD3167BFE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117087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08082518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D5A821F-471D-1642-8AAE-398D4B6F271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8064499" cy="41358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1">
                <a:solidFill>
                  <a:srgbClr val="00377E"/>
                </a:solidFill>
              </a:defRPr>
            </a:lvl1pPr>
            <a:lvl2pPr marL="379413" indent="0">
              <a:buNone/>
              <a:defRPr/>
            </a:lvl2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6" name="Richtungspfeil 5">
            <a:extLst>
              <a:ext uri="{FF2B5EF4-FFF2-40B4-BE49-F238E27FC236}">
                <a16:creationId xmlns:a16="http://schemas.microsoft.com/office/drawing/2014/main" id="{F5863112-C4A3-094E-881C-56CF812BDF6F}"/>
              </a:ext>
            </a:extLst>
          </p:cNvPr>
          <p:cNvSpPr/>
          <p:nvPr userDrawn="1"/>
        </p:nvSpPr>
        <p:spPr>
          <a:xfrm>
            <a:off x="818830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7" name="Richtungspfeil 6">
            <a:extLst>
              <a:ext uri="{FF2B5EF4-FFF2-40B4-BE49-F238E27FC236}">
                <a16:creationId xmlns:a16="http://schemas.microsoft.com/office/drawing/2014/main" id="{E97FCA0C-BD0E-3D4B-883C-D081A0BBAB0C}"/>
              </a:ext>
            </a:extLst>
          </p:cNvPr>
          <p:cNvSpPr/>
          <p:nvPr userDrawn="1"/>
        </p:nvSpPr>
        <p:spPr>
          <a:xfrm>
            <a:off x="689998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rgbClr val="00377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8" name="Richtungspfeil 7">
            <a:extLst>
              <a:ext uri="{FF2B5EF4-FFF2-40B4-BE49-F238E27FC236}">
                <a16:creationId xmlns:a16="http://schemas.microsoft.com/office/drawing/2014/main" id="{D0E4C74F-F834-ED46-9242-187CBB5BBB12}"/>
              </a:ext>
            </a:extLst>
          </p:cNvPr>
          <p:cNvSpPr/>
          <p:nvPr userDrawn="1"/>
        </p:nvSpPr>
        <p:spPr>
          <a:xfrm>
            <a:off x="577186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9792184-303E-1043-881E-83B8E52211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2868" y="3411105"/>
            <a:ext cx="1093612" cy="101350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DB0E940-A14D-C04F-A21F-2693423BA694}"/>
              </a:ext>
            </a:extLst>
          </p:cNvPr>
          <p:cNvSpPr/>
          <p:nvPr userDrawn="1"/>
        </p:nvSpPr>
        <p:spPr bwMode="auto">
          <a:xfrm>
            <a:off x="571900" y="1862262"/>
            <a:ext cx="8064499" cy="4140000"/>
          </a:xfrm>
          <a:prstGeom prst="rect">
            <a:avLst/>
          </a:prstGeom>
          <a:noFill/>
          <a:ln w="28575" cap="flat" cmpd="sng" algn="ctr">
            <a:solidFill>
              <a:srgbClr val="003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BCB425-150D-BB43-8D50-06323DF2783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72638" y="1862138"/>
            <a:ext cx="6263362" cy="4140200"/>
          </a:xfrm>
          <a:prstGeom prst="rect">
            <a:avLst/>
          </a:prstGeom>
        </p:spPr>
        <p:txBody>
          <a:bodyPr lIns="180000" tIns="360000" bIns="360000"/>
          <a:lstStyle/>
          <a:p>
            <a:pPr lvl="0"/>
            <a:r>
              <a:rPr lang="de-DE" dirty="0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9760585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D5A821F-471D-1642-8AAE-398D4B6F271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8064499" cy="41358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1">
                <a:solidFill>
                  <a:srgbClr val="00377E"/>
                </a:solidFill>
              </a:defRPr>
            </a:lvl1pPr>
            <a:lvl2pPr marL="379413" indent="0">
              <a:buNone/>
              <a:defRPr/>
            </a:lvl2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6" name="Richtungspfeil 5">
            <a:extLst>
              <a:ext uri="{FF2B5EF4-FFF2-40B4-BE49-F238E27FC236}">
                <a16:creationId xmlns:a16="http://schemas.microsoft.com/office/drawing/2014/main" id="{F5863112-C4A3-094E-881C-56CF812BDF6F}"/>
              </a:ext>
            </a:extLst>
          </p:cNvPr>
          <p:cNvSpPr/>
          <p:nvPr userDrawn="1"/>
        </p:nvSpPr>
        <p:spPr>
          <a:xfrm>
            <a:off x="818830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7" name="Richtungspfeil 6">
            <a:extLst>
              <a:ext uri="{FF2B5EF4-FFF2-40B4-BE49-F238E27FC236}">
                <a16:creationId xmlns:a16="http://schemas.microsoft.com/office/drawing/2014/main" id="{E97FCA0C-BD0E-3D4B-883C-D081A0BBAB0C}"/>
              </a:ext>
            </a:extLst>
          </p:cNvPr>
          <p:cNvSpPr/>
          <p:nvPr userDrawn="1"/>
        </p:nvSpPr>
        <p:spPr>
          <a:xfrm>
            <a:off x="689998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rgbClr val="00377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8" name="Richtungspfeil 7">
            <a:extLst>
              <a:ext uri="{FF2B5EF4-FFF2-40B4-BE49-F238E27FC236}">
                <a16:creationId xmlns:a16="http://schemas.microsoft.com/office/drawing/2014/main" id="{D0E4C74F-F834-ED46-9242-187CBB5BBB12}"/>
              </a:ext>
            </a:extLst>
          </p:cNvPr>
          <p:cNvSpPr/>
          <p:nvPr userDrawn="1"/>
        </p:nvSpPr>
        <p:spPr>
          <a:xfrm>
            <a:off x="577186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DB0E940-A14D-C04F-A21F-2693423BA694}"/>
              </a:ext>
            </a:extLst>
          </p:cNvPr>
          <p:cNvSpPr/>
          <p:nvPr userDrawn="1"/>
        </p:nvSpPr>
        <p:spPr bwMode="auto">
          <a:xfrm>
            <a:off x="571900" y="1862262"/>
            <a:ext cx="8064499" cy="4140000"/>
          </a:xfrm>
          <a:prstGeom prst="rect">
            <a:avLst/>
          </a:prstGeom>
          <a:noFill/>
          <a:ln w="28575" cap="flat" cmpd="sng" algn="ctr">
            <a:solidFill>
              <a:srgbClr val="003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BCB425-150D-BB43-8D50-06323DF2783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72638" y="1862138"/>
            <a:ext cx="6263362" cy="4140200"/>
          </a:xfrm>
          <a:prstGeom prst="rect">
            <a:avLst/>
          </a:prstGeom>
        </p:spPr>
        <p:txBody>
          <a:bodyPr lIns="180000" tIns="360000" bIns="360000"/>
          <a:lstStyle/>
          <a:p>
            <a:pPr lvl="0"/>
            <a:r>
              <a:rPr lang="de-DE" dirty="0"/>
              <a:t>Text</a:t>
            </a:r>
            <a:endParaRPr lang="en-GB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FADCD90-1538-794F-94D7-D1B6833F7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9807" y="3503148"/>
            <a:ext cx="1154458" cy="80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41426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17" name="Rectangle 21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73088" y="183600"/>
            <a:ext cx="8074025" cy="3693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>
              <a:defRPr/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8" name="Abgerundetes Rechteck 2"/>
          <p:cNvSpPr/>
          <p:nvPr userDrawn="1"/>
        </p:nvSpPr>
        <p:spPr bwMode="auto">
          <a:xfrm>
            <a:off x="7024687" y="5947200"/>
            <a:ext cx="2119313" cy="910800"/>
          </a:xfrm>
          <a:custGeom>
            <a:avLst/>
            <a:gdLst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632783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2632783 w 2632783"/>
              <a:gd name="connsiteY0" fmla="*/ 867082 h 1260000"/>
              <a:gd name="connsiteX1" fmla="*/ 2239865 w 2632783"/>
              <a:gd name="connsiteY1" fmla="*/ 1260000 h 1260000"/>
              <a:gd name="connsiteX2" fmla="*/ 392918 w 2632783"/>
              <a:gd name="connsiteY2" fmla="*/ 1260000 h 1260000"/>
              <a:gd name="connsiteX3" fmla="*/ 0 w 2632783"/>
              <a:gd name="connsiteY3" fmla="*/ 867082 h 1260000"/>
              <a:gd name="connsiteX4" fmla="*/ 0 w 2632783"/>
              <a:gd name="connsiteY4" fmla="*/ 392918 h 1260000"/>
              <a:gd name="connsiteX5" fmla="*/ 392918 w 2632783"/>
              <a:gd name="connsiteY5" fmla="*/ 0 h 1260000"/>
              <a:gd name="connsiteX6" fmla="*/ 2239865 w 2632783"/>
              <a:gd name="connsiteY6" fmla="*/ 0 h 1260000"/>
              <a:gd name="connsiteX7" fmla="*/ 2499140 w 2632783"/>
              <a:gd name="connsiteY7" fmla="*/ 484358 h 1260000"/>
              <a:gd name="connsiteX0" fmla="*/ 2239865 w 2499140"/>
              <a:gd name="connsiteY0" fmla="*/ 1260000 h 1260000"/>
              <a:gd name="connsiteX1" fmla="*/ 392918 w 2499140"/>
              <a:gd name="connsiteY1" fmla="*/ 1260000 h 1260000"/>
              <a:gd name="connsiteX2" fmla="*/ 0 w 2499140"/>
              <a:gd name="connsiteY2" fmla="*/ 867082 h 1260000"/>
              <a:gd name="connsiteX3" fmla="*/ 0 w 2499140"/>
              <a:gd name="connsiteY3" fmla="*/ 392918 h 1260000"/>
              <a:gd name="connsiteX4" fmla="*/ 392918 w 2499140"/>
              <a:gd name="connsiteY4" fmla="*/ 0 h 1260000"/>
              <a:gd name="connsiteX5" fmla="*/ 2239865 w 2499140"/>
              <a:gd name="connsiteY5" fmla="*/ 0 h 1260000"/>
              <a:gd name="connsiteX6" fmla="*/ 2499140 w 2499140"/>
              <a:gd name="connsiteY6" fmla="*/ 484358 h 1260000"/>
              <a:gd name="connsiteX0" fmla="*/ 2239865 w 2239865"/>
              <a:gd name="connsiteY0" fmla="*/ 1260000 h 1260000"/>
              <a:gd name="connsiteX1" fmla="*/ 392918 w 2239865"/>
              <a:gd name="connsiteY1" fmla="*/ 1260000 h 1260000"/>
              <a:gd name="connsiteX2" fmla="*/ 0 w 2239865"/>
              <a:gd name="connsiteY2" fmla="*/ 867082 h 1260000"/>
              <a:gd name="connsiteX3" fmla="*/ 0 w 2239865"/>
              <a:gd name="connsiteY3" fmla="*/ 392918 h 1260000"/>
              <a:gd name="connsiteX4" fmla="*/ 392918 w 2239865"/>
              <a:gd name="connsiteY4" fmla="*/ 0 h 1260000"/>
              <a:gd name="connsiteX5" fmla="*/ 2239865 w 2239865"/>
              <a:gd name="connsiteY5" fmla="*/ 0 h 1260000"/>
              <a:gd name="connsiteX0" fmla="*/ 2239865 w 2239865"/>
              <a:gd name="connsiteY0" fmla="*/ 1260000 h 1260000"/>
              <a:gd name="connsiteX1" fmla="*/ 0 w 2239865"/>
              <a:gd name="connsiteY1" fmla="*/ 867082 h 1260000"/>
              <a:gd name="connsiteX2" fmla="*/ 0 w 2239865"/>
              <a:gd name="connsiteY2" fmla="*/ 392918 h 1260000"/>
              <a:gd name="connsiteX3" fmla="*/ 392918 w 2239865"/>
              <a:gd name="connsiteY3" fmla="*/ 0 h 1260000"/>
              <a:gd name="connsiteX4" fmla="*/ 2239865 w 2239865"/>
              <a:gd name="connsiteY4" fmla="*/ 0 h 1260000"/>
              <a:gd name="connsiteX0" fmla="*/ 2239865 w 2239865"/>
              <a:gd name="connsiteY0" fmla="*/ 894240 h 894240"/>
              <a:gd name="connsiteX1" fmla="*/ 0 w 2239865"/>
              <a:gd name="connsiteY1" fmla="*/ 867082 h 894240"/>
              <a:gd name="connsiteX2" fmla="*/ 0 w 2239865"/>
              <a:gd name="connsiteY2" fmla="*/ 392918 h 894240"/>
              <a:gd name="connsiteX3" fmla="*/ 392918 w 2239865"/>
              <a:gd name="connsiteY3" fmla="*/ 0 h 894240"/>
              <a:gd name="connsiteX4" fmla="*/ 2239865 w 2239865"/>
              <a:gd name="connsiteY4" fmla="*/ 0 h 894240"/>
              <a:gd name="connsiteX0" fmla="*/ 2253933 w 2253933"/>
              <a:gd name="connsiteY0" fmla="*/ 873139 h 873139"/>
              <a:gd name="connsiteX1" fmla="*/ 0 w 2253933"/>
              <a:gd name="connsiteY1" fmla="*/ 867082 h 873139"/>
              <a:gd name="connsiteX2" fmla="*/ 0 w 2253933"/>
              <a:gd name="connsiteY2" fmla="*/ 392918 h 873139"/>
              <a:gd name="connsiteX3" fmla="*/ 392918 w 2253933"/>
              <a:gd name="connsiteY3" fmla="*/ 0 h 873139"/>
              <a:gd name="connsiteX4" fmla="*/ 2239865 w 2253933"/>
              <a:gd name="connsiteY4" fmla="*/ 0 h 873139"/>
              <a:gd name="connsiteX0" fmla="*/ 2253933 w 2253933"/>
              <a:gd name="connsiteY0" fmla="*/ 873139 h 909285"/>
              <a:gd name="connsiteX1" fmla="*/ 0 w 2253933"/>
              <a:gd name="connsiteY1" fmla="*/ 909285 h 909285"/>
              <a:gd name="connsiteX2" fmla="*/ 0 w 2253933"/>
              <a:gd name="connsiteY2" fmla="*/ 392918 h 909285"/>
              <a:gd name="connsiteX3" fmla="*/ 392918 w 2253933"/>
              <a:gd name="connsiteY3" fmla="*/ 0 h 909285"/>
              <a:gd name="connsiteX4" fmla="*/ 2239865 w 2253933"/>
              <a:gd name="connsiteY4" fmla="*/ 0 h 909285"/>
              <a:gd name="connsiteX0" fmla="*/ 2113256 w 2239865"/>
              <a:gd name="connsiteY0" fmla="*/ 922376 h 922376"/>
              <a:gd name="connsiteX1" fmla="*/ 0 w 2239865"/>
              <a:gd name="connsiteY1" fmla="*/ 909285 h 922376"/>
              <a:gd name="connsiteX2" fmla="*/ 0 w 2239865"/>
              <a:gd name="connsiteY2" fmla="*/ 392918 h 922376"/>
              <a:gd name="connsiteX3" fmla="*/ 392918 w 2239865"/>
              <a:gd name="connsiteY3" fmla="*/ 0 h 922376"/>
              <a:gd name="connsiteX4" fmla="*/ 2239865 w 2239865"/>
              <a:gd name="connsiteY4" fmla="*/ 0 h 922376"/>
              <a:gd name="connsiteX0" fmla="*/ 2113256 w 2113256"/>
              <a:gd name="connsiteY0" fmla="*/ 922376 h 922376"/>
              <a:gd name="connsiteX1" fmla="*/ 0 w 2113256"/>
              <a:gd name="connsiteY1" fmla="*/ 909285 h 922376"/>
              <a:gd name="connsiteX2" fmla="*/ 0 w 2113256"/>
              <a:gd name="connsiteY2" fmla="*/ 392918 h 922376"/>
              <a:gd name="connsiteX3" fmla="*/ 392918 w 2113256"/>
              <a:gd name="connsiteY3" fmla="*/ 0 h 922376"/>
              <a:gd name="connsiteX4" fmla="*/ 2099188 w 2113256"/>
              <a:gd name="connsiteY4" fmla="*/ 0 h 922376"/>
              <a:gd name="connsiteX0" fmla="*/ 2113256 w 2148425"/>
              <a:gd name="connsiteY0" fmla="*/ 922376 h 922376"/>
              <a:gd name="connsiteX1" fmla="*/ 0 w 2148425"/>
              <a:gd name="connsiteY1" fmla="*/ 909285 h 922376"/>
              <a:gd name="connsiteX2" fmla="*/ 0 w 2148425"/>
              <a:gd name="connsiteY2" fmla="*/ 392918 h 922376"/>
              <a:gd name="connsiteX3" fmla="*/ 392918 w 2148425"/>
              <a:gd name="connsiteY3" fmla="*/ 0 h 922376"/>
              <a:gd name="connsiteX4" fmla="*/ 2148425 w 2148425"/>
              <a:gd name="connsiteY4" fmla="*/ 0 h 922376"/>
              <a:gd name="connsiteX0" fmla="*/ 2113256 w 2113256"/>
              <a:gd name="connsiteY0" fmla="*/ 936444 h 936444"/>
              <a:gd name="connsiteX1" fmla="*/ 0 w 2113256"/>
              <a:gd name="connsiteY1" fmla="*/ 923353 h 936444"/>
              <a:gd name="connsiteX2" fmla="*/ 0 w 2113256"/>
              <a:gd name="connsiteY2" fmla="*/ 406986 h 936444"/>
              <a:gd name="connsiteX3" fmla="*/ 392918 w 2113256"/>
              <a:gd name="connsiteY3" fmla="*/ 14068 h 936444"/>
              <a:gd name="connsiteX4" fmla="*/ 2085120 w 2113256"/>
              <a:gd name="connsiteY4" fmla="*/ 0 h 936444"/>
              <a:gd name="connsiteX0" fmla="*/ 2113256 w 2127323"/>
              <a:gd name="connsiteY0" fmla="*/ 936444 h 936444"/>
              <a:gd name="connsiteX1" fmla="*/ 0 w 2127323"/>
              <a:gd name="connsiteY1" fmla="*/ 923353 h 936444"/>
              <a:gd name="connsiteX2" fmla="*/ 0 w 2127323"/>
              <a:gd name="connsiteY2" fmla="*/ 406986 h 936444"/>
              <a:gd name="connsiteX3" fmla="*/ 392918 w 2127323"/>
              <a:gd name="connsiteY3" fmla="*/ 14068 h 936444"/>
              <a:gd name="connsiteX4" fmla="*/ 2127323 w 2127323"/>
              <a:gd name="connsiteY4" fmla="*/ 0 h 936444"/>
              <a:gd name="connsiteX0" fmla="*/ 2134357 w 2134357"/>
              <a:gd name="connsiteY0" fmla="*/ 915343 h 923353"/>
              <a:gd name="connsiteX1" fmla="*/ 0 w 2134357"/>
              <a:gd name="connsiteY1" fmla="*/ 923353 h 923353"/>
              <a:gd name="connsiteX2" fmla="*/ 0 w 2134357"/>
              <a:gd name="connsiteY2" fmla="*/ 406986 h 923353"/>
              <a:gd name="connsiteX3" fmla="*/ 392918 w 2134357"/>
              <a:gd name="connsiteY3" fmla="*/ 14068 h 923353"/>
              <a:gd name="connsiteX4" fmla="*/ 2127323 w 2134357"/>
              <a:gd name="connsiteY4" fmla="*/ 0 h 923353"/>
              <a:gd name="connsiteX0" fmla="*/ 2134357 w 2134357"/>
              <a:gd name="connsiteY0" fmla="*/ 901275 h 909285"/>
              <a:gd name="connsiteX1" fmla="*/ 0 w 2134357"/>
              <a:gd name="connsiteY1" fmla="*/ 909285 h 909285"/>
              <a:gd name="connsiteX2" fmla="*/ 0 w 2134357"/>
              <a:gd name="connsiteY2" fmla="*/ 392918 h 909285"/>
              <a:gd name="connsiteX3" fmla="*/ 392918 w 2134357"/>
              <a:gd name="connsiteY3" fmla="*/ 0 h 909285"/>
              <a:gd name="connsiteX4" fmla="*/ 2132119 w 2134357"/>
              <a:gd name="connsiteY4" fmla="*/ 219 h 909285"/>
              <a:gd name="connsiteX0" fmla="*/ 2134357 w 2134357"/>
              <a:gd name="connsiteY0" fmla="*/ 910800 h 910800"/>
              <a:gd name="connsiteX1" fmla="*/ 0 w 2134357"/>
              <a:gd name="connsiteY1" fmla="*/ 909285 h 910800"/>
              <a:gd name="connsiteX2" fmla="*/ 0 w 2134357"/>
              <a:gd name="connsiteY2" fmla="*/ 392918 h 910800"/>
              <a:gd name="connsiteX3" fmla="*/ 392918 w 2134357"/>
              <a:gd name="connsiteY3" fmla="*/ 0 h 910800"/>
              <a:gd name="connsiteX4" fmla="*/ 2132119 w 2134357"/>
              <a:gd name="connsiteY4" fmla="*/ 219 h 9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357" h="910800">
                <a:moveTo>
                  <a:pt x="2134357" y="910800"/>
                </a:moveTo>
                <a:lnTo>
                  <a:pt x="0" y="909285"/>
                </a:lnTo>
                <a:lnTo>
                  <a:pt x="0" y="392918"/>
                </a:lnTo>
                <a:cubicBezTo>
                  <a:pt x="0" y="175915"/>
                  <a:pt x="175915" y="0"/>
                  <a:pt x="392918" y="0"/>
                </a:cubicBezTo>
                <a:lnTo>
                  <a:pt x="2132119" y="219"/>
                </a:lnTo>
              </a:path>
            </a:pathLst>
          </a:custGeom>
          <a:solidFill>
            <a:schemeClr val="bg1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500" b="0" i="0" u="none" strike="noStrike" cap="none" normalizeH="0" baseline="0">
              <a:ln>
                <a:noFill/>
              </a:ln>
              <a:solidFill>
                <a:srgbClr val="0028AD"/>
              </a:solidFill>
              <a:effectLst/>
              <a:latin typeface="Arial" charset="0"/>
            </a:endParaRPr>
          </a:p>
        </p:txBody>
      </p:sp>
      <p:pic>
        <p:nvPicPr>
          <p:cNvPr id="4154" name="Picture 58" descr="Logo-RG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134100"/>
            <a:ext cx="1323975" cy="40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B43EBC-5C81-9048-99D8-98BF6E9AAF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Subtitle</a:t>
            </a:r>
            <a:endParaRPr lang="en-GB" noProof="0"/>
          </a:p>
        </p:txBody>
      </p:sp>
      <p:pic>
        <p:nvPicPr>
          <p:cNvPr id="4158" name="Picture 62" descr="Kästchen-blau-breit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D6DFE7FB-BD09-AA46-851D-B1DBEFD8BECC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pic>
        <p:nvPicPr>
          <p:cNvPr id="1178" name="Picture 154" descr="Kästchen-blau-brei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73" name="Text Box 149"/>
          <p:cNvSpPr txBox="1">
            <a:spLocks noChangeArrowheads="1"/>
          </p:cNvSpPr>
          <p:nvPr/>
        </p:nvSpPr>
        <p:spPr bwMode="auto">
          <a:xfrm>
            <a:off x="582612" y="6134400"/>
            <a:ext cx="6442075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b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Prof. Dr. Gawron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Slide </a:t>
            </a:r>
            <a:fld id="{44BA279E-E9BC-D743-974C-EFE8A41952FB}" type="slidenum">
              <a:rPr lang="de-DE" sz="80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r>
              <a:rPr lang="de-DE" sz="800" dirty="0">
                <a:solidFill>
                  <a:schemeClr val="tx1"/>
                </a:solidFill>
              </a:rPr>
              <a:t> (SS 2023)</a:t>
            </a:r>
          </a:p>
        </p:txBody>
      </p:sp>
      <p:pic>
        <p:nvPicPr>
          <p:cNvPr id="1176" name="Picture 152" descr="Kästchen-weiss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07" b="68468"/>
          <a:stretch>
            <a:fillRect/>
          </a:stretch>
        </p:blipFill>
        <p:spPr bwMode="auto">
          <a:xfrm>
            <a:off x="7024688" y="5949950"/>
            <a:ext cx="2119312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77" name="Picture 153" descr="Logo-RGB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134400"/>
            <a:ext cx="1323975" cy="40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SIPCMContentMarking" descr="{&quot;HashCode&quot;:-1699574231,&quot;Placement&quot;:&quot;Footer&quot;,&quot;Top&quot;:523.380066,&quot;Left&quot;:0.0,&quot;SlideWidth&quot;:720,&quot;SlideHeight&quot;:540}">
            <a:extLst>
              <a:ext uri="{FF2B5EF4-FFF2-40B4-BE49-F238E27FC236}">
                <a16:creationId xmlns:a16="http://schemas.microsoft.com/office/drawing/2014/main" id="{8AF2A6CD-C9E7-BF23-BD73-BEC0CE1C916E}"/>
              </a:ext>
            </a:extLst>
          </p:cNvPr>
          <p:cNvSpPr txBox="1"/>
          <p:nvPr userDrawn="1"/>
        </p:nvSpPr>
        <p:spPr>
          <a:xfrm>
            <a:off x="0" y="66469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de-DE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4" r:id="rId3"/>
    <p:sldLayoutId id="2147483655" r:id="rId4"/>
    <p:sldLayoutId id="2147483656" r:id="rId5"/>
    <p:sldLayoutId id="2147483657" r:id="rId6"/>
    <p:sldLayoutId id="2147483652" r:id="rId7"/>
    <p:sldLayoutId id="2147483653" r:id="rId8"/>
    <p:sldLayoutId id="2147483649" r:id="rId9"/>
  </p:sldLayoutIdLst>
  <p:transition>
    <p:dissolv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188913" indent="-188913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665163" indent="-28575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2pPr>
      <a:lvl3pPr marL="10842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5033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4pPr>
      <a:lvl5pPr marL="19224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5pPr>
      <a:lvl6pPr marL="23796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6pPr>
      <a:lvl7pPr marL="28368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7pPr>
      <a:lvl8pPr marL="32940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8pPr>
      <a:lvl9pPr marL="37512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1wqtxts1xzle7.cloudfront.net/48117997/bf0229599620160817-8553-1ubbzhr-libre.pdf?1471439562=&amp;response-content-disposition=inline;+filename=Note_on_the_sampling_error_of_the_differ.pdf&amp;Expires=1690101344&amp;Signature=GRyjRibAHJe1iFy0bA9gO9-YlB-mspyKmKTIyakjONkQKgK8TOQURKDsz8zsrP0554zbtk-nb84ncVeH0dc4smYdhlR6uuWfpzyM241JXupmhUx9-e5lm2E7JlmN63N0HK1XovQBnRMwI0XIacziwzbFuE8gsUGao6hWLV54nHcTxvcMpMyGP0NTFtiiKlMT8biNf9rT72AIIUoSm~ef3CKzM-0ZR7Nc~sko-8aNRNtVaPo2D~E8yIdtoxo-r7Lde~WCYmFMT6c--9CNd9i8JS73MmUl3zjahuT~UqvWMA8GaFDQAJVf6sPaRP074eNR-5OVKTswwskx7GdOcUnFsw__&amp;Key-Pair-Id=APKAJLOHF5GGSLRBV4ZA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5.xml"/><Relationship Id="rId7" Type="http://schemas.openxmlformats.org/officeDocument/2006/relationships/hyperlink" Target="https://www.transfermarkt.de/bundesliga/spieltag/wettbewerb/L1/spieltag/34/saison_id/2022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8.xml"/><Relationship Id="rId7" Type="http://schemas.openxmlformats.org/officeDocument/2006/relationships/hyperlink" Target="https://www.wetterkontor.de/de/wetter/deutschland/extremwerte.asp?id=20110101" TargetMode="Externa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Vorhersage von Spielergebnissen der ersten Bundesliga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Wetter Daten </a:t>
            </a:r>
            <a:r>
              <a:rPr lang="de-DE" dirty="0" err="1"/>
              <a:t>Missing</a:t>
            </a:r>
            <a:r>
              <a:rPr lang="de-DE" dirty="0"/>
              <a:t> Values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0DAAA44-A1CC-9315-06EF-73E29C9C26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09" y="1210902"/>
            <a:ext cx="6113682" cy="4885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30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651715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Datenexploration</a:t>
            </a:r>
          </a:p>
        </p:txBody>
      </p:sp>
    </p:spTree>
    <p:extLst>
      <p:ext uri="{BB962C8B-B14F-4D97-AF65-F5344CB8AC3E}">
        <p14:creationId xmlns:p14="http://schemas.microsoft.com/office/powerpoint/2010/main" val="316256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	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Datenanalyse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B8DBCA-6FC7-4F83-CE7D-2AE1886194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44" y="1578035"/>
            <a:ext cx="5294387" cy="427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038663"/>
      </p:ext>
    </p:extLst>
  </p:cSld>
  <p:clrMapOvr>
    <a:masterClrMapping/>
  </p:clrMapOvr>
  <p:transition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47FF883-BE3B-947C-F620-3B1ABD3BC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95EBAF-B4CA-71BE-3F87-029800A66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4307" y="1448672"/>
            <a:ext cx="7322061" cy="43383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14465152"/>
      </p:ext>
    </p:extLst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422A3-1BF5-B6A5-4FDA-9BAFA8113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92AABD-4421-66CE-C134-9215AC189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4307" y="1448672"/>
            <a:ext cx="7322061" cy="43383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892605043"/>
      </p:ext>
    </p:extLst>
  </p:cSld>
  <p:clrMapOvr>
    <a:masterClrMapping/>
  </p:clrMapOvr>
  <p:transition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1A6D85-3D71-3806-3060-B018A7DF89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75848" y="1623755"/>
            <a:ext cx="5458979" cy="417881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</p:spTree>
    <p:extLst>
      <p:ext uri="{BB962C8B-B14F-4D97-AF65-F5344CB8AC3E}">
        <p14:creationId xmlns:p14="http://schemas.microsoft.com/office/powerpoint/2010/main" val="3183754029"/>
      </p:ext>
    </p:extLst>
  </p:cSld>
  <p:clrMapOvr>
    <a:masterClrMapping/>
  </p:clrMapOvr>
  <p:transition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A53E07B-9265-78F5-9EAE-AC2FEC43E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0CDF782-890E-9447-12F5-53DE59E60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5421" y="1448672"/>
            <a:ext cx="5579832" cy="43383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049637152"/>
      </p:ext>
    </p:extLst>
  </p:cSld>
  <p:clrMapOvr>
    <a:masterClrMapping/>
  </p:clrMapOvr>
  <p:transition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FF0AED-C5E0-C1F3-CB3A-BEFD0E448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0726E26-DDA9-3133-E8BB-13DAA836E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9689" y="1448672"/>
            <a:ext cx="7291296" cy="43383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820473851"/>
      </p:ext>
    </p:extLst>
  </p:cSld>
  <p:clrMapOvr>
    <a:masterClrMapping/>
  </p:clrMapOvr>
  <p:transition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F473940-278E-2B1A-AE54-97203F3B5A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2" y="1449388"/>
            <a:ext cx="7628611" cy="452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312445"/>
      </p:ext>
    </p:extLst>
  </p:cSld>
  <p:clrMapOvr>
    <a:masterClrMapping/>
  </p:clrMapOvr>
  <p:transition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566075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7843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91447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42142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Elo-Zahl misst die Mannschaftsstärke basierend auf vergangenen Ergebnissen</a:t>
                </a:r>
              </a:p>
              <a:p>
                <a:r>
                  <a:rPr lang="de-DE" dirty="0"/>
                  <a:t>Basierend der </a:t>
                </a:r>
                <a:r>
                  <a:rPr lang="de-DE" dirty="0" err="1"/>
                  <a:t>Elo</a:t>
                </a:r>
                <a:r>
                  <a:rPr lang="de-DE" dirty="0"/>
                  <a:t>-Zahl von 2 Mannschaften kann ein Erwartungswert für ein bevorstehendes Spiel berechnet werden</a:t>
                </a:r>
              </a:p>
              <a:p>
                <a:r>
                  <a:rPr lang="de-DE" dirty="0"/>
                  <a:t>Alle historischen </a:t>
                </a:r>
                <a:r>
                  <a:rPr lang="de-DE" dirty="0" err="1"/>
                  <a:t>Elo</a:t>
                </a:r>
                <a:r>
                  <a:rPr lang="de-DE" dirty="0"/>
                  <a:t>-Werte der Mannschaften liegen vor</a:t>
                </a:r>
              </a:p>
              <a:p>
                <a:endParaRPr lang="de-DE" dirty="0"/>
              </a:p>
              <a:p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= Erwartungswert 	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151063" lvl="5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𝑑𝑟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/400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de-DE" dirty="0"/>
              </a:p>
              <a:p>
                <a:pPr marL="2151063" lvl="5" indent="0">
                  <a:buNone/>
                </a:pPr>
                <a:endParaRPr lang="de-DE" dirty="0"/>
              </a:p>
              <a:p>
                <a:r>
                  <a:rPr lang="de-DE" dirty="0"/>
                  <a:t>0 → sicher erwartete Niederlage, 1  sicher erwarteten Sieg</a:t>
                </a:r>
              </a:p>
              <a:p>
                <a:r>
                  <a:rPr lang="de-DE" dirty="0" err="1"/>
                  <a:t>dr</a:t>
                </a:r>
                <a:r>
                  <a:rPr lang="de-DE" dirty="0"/>
                  <a:t> = Der Punkteabstand (positiv oder negativ) in der Wertung des gegnerischen Teams gegenüber dem zu bewertenden Team. Die Mannschaft mit Heimvorteil wird mit 100 Punkten besser bewertet.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2" t="-404"/>
                </a:stretch>
              </a:blipFill>
            </p:spPr>
            <p:txBody>
              <a:bodyPr/>
              <a:lstStyle/>
              <a:p>
                <a:r>
                  <a:rPr lang="de-DE" dirty="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Elo</a:t>
            </a:r>
            <a:r>
              <a:rPr lang="de-DE" dirty="0"/>
              <a:t> Rating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4590698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1123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Prognose der Spielergebnisse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Modelle</a:t>
            </a:r>
          </a:p>
        </p:txBody>
      </p:sp>
      <p:pic>
        <p:nvPicPr>
          <p:cNvPr id="13" name="Inhaltsplatzhalter 12" descr="ModelOverview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088" y="1809045"/>
            <a:ext cx="8064500" cy="3808236"/>
          </a:xfrm>
        </p:spPr>
      </p:pic>
    </p:spTree>
  </p:cSld>
  <p:clrMapOvr>
    <a:masterClrMapping/>
  </p:clrMapOvr>
  <p:transition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Prognose der Spielergebnisse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importance</a:t>
            </a:r>
            <a:endParaRPr lang="de-DE" dirty="0"/>
          </a:p>
        </p:txBody>
      </p:sp>
      <p:pic>
        <p:nvPicPr>
          <p:cNvPr id="5" name="Grafik 4" descr="Feature Importanc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9" y="1170604"/>
            <a:ext cx="8220974" cy="4932585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Verteilung der Spielergebnisse</a:t>
            </a:r>
          </a:p>
        </p:txBody>
      </p:sp>
      <p:pic>
        <p:nvPicPr>
          <p:cNvPr id="7" name="Inhaltsplatzhalter 6" descr="Prozentuale Verteilung der Spalte RESULT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73" y="1242204"/>
            <a:ext cx="7891224" cy="4734734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Metriken</a:t>
            </a:r>
            <a:r>
              <a:rPr lang="de-DE" dirty="0"/>
              <a:t>, messen der </a:t>
            </a:r>
            <a:r>
              <a:rPr lang="de-DE" dirty="0" err="1"/>
              <a:t>Prognoseergebnisse</a:t>
            </a:r>
            <a:r>
              <a:rPr lang="de-DE" dirty="0"/>
              <a:t> (</a:t>
            </a:r>
            <a:r>
              <a:rPr lang="de-DE" dirty="0" err="1"/>
              <a:t>Accuracy</a:t>
            </a:r>
            <a:r>
              <a:rPr lang="de-DE" dirty="0"/>
              <a:t>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627" y="1458674"/>
            <a:ext cx="28670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873" y="5065684"/>
            <a:ext cx="327660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751" y="2743200"/>
            <a:ext cx="2457628" cy="2033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73298" y="2688566"/>
            <a:ext cx="39719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07434" y="1484554"/>
            <a:ext cx="5512190" cy="64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Metriken</a:t>
            </a:r>
            <a:r>
              <a:rPr lang="de-DE" dirty="0"/>
              <a:t>, messen der </a:t>
            </a:r>
            <a:r>
              <a:rPr lang="de-DE" dirty="0" err="1"/>
              <a:t>Prognoseergebnisse</a:t>
            </a:r>
            <a:r>
              <a:rPr lang="de-DE" dirty="0"/>
              <a:t> (F1-Score)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1144" y="3184047"/>
            <a:ext cx="57150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1982" y="3034611"/>
            <a:ext cx="19907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02121" y="5205773"/>
            <a:ext cx="207645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46575" y="1623222"/>
            <a:ext cx="3453894" cy="883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6932" y="4508108"/>
            <a:ext cx="78200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Total </a:t>
            </a:r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5" name="Grafik 4" descr="Modellleistung für Total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66" y="1176067"/>
            <a:ext cx="7435970" cy="4957313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Total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6" name="Grafik 5" descr="Modellleistung für Total_Balanced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3" y="1128624"/>
            <a:ext cx="7520075" cy="5013383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Total F1-Score Klasse 0 (Auswärtssieg)</a:t>
            </a:r>
          </a:p>
        </p:txBody>
      </p:sp>
      <p:pic>
        <p:nvPicPr>
          <p:cNvPr id="6" name="Grafik 5" descr="Modellleistung für Total_F1-Score_Class_0 _Auswärtssieg_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1" y="1164566"/>
            <a:ext cx="7453223" cy="4968815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866488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Überblick Transfermarkt</a:t>
            </a:r>
          </a:p>
        </p:txBody>
      </p:sp>
    </p:spTree>
    <p:extLst>
      <p:ext uri="{BB962C8B-B14F-4D97-AF65-F5344CB8AC3E}">
        <p14:creationId xmlns:p14="http://schemas.microsoft.com/office/powerpoint/2010/main" val="295987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Best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6" name="Grafik 5" descr="Top 7 Teams für home_balanced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18" y="1174630"/>
            <a:ext cx="7306574" cy="4871049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Best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6" name="Grafik 5" descr="Top 7 Teams für away_balanced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30" y="1140123"/>
            <a:ext cx="7360490" cy="4906994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Best F1-Score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win</a:t>
            </a:r>
            <a:endParaRPr lang="de-DE" dirty="0"/>
          </a:p>
        </p:txBody>
      </p:sp>
      <p:pic>
        <p:nvPicPr>
          <p:cNvPr id="6" name="Grafik 5" descr="Top 7 Teams für home_f1-score_class_2 _Heimsieg_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4" y="1122874"/>
            <a:ext cx="7565366" cy="5043577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Best F1-Score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win</a:t>
            </a:r>
            <a:endParaRPr lang="de-DE" dirty="0"/>
          </a:p>
        </p:txBody>
      </p:sp>
      <p:pic>
        <p:nvPicPr>
          <p:cNvPr id="6" name="Grafik 5" descr="Top 7 Teams für away_f1-score_class_2 _Heimsieg_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143001"/>
            <a:ext cx="7556740" cy="5037827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962493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604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28F07C-0650-075C-382A-A1EEE945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F0341A5-A330-0F87-293B-DE10A6277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Ist das Ergebnis aus unserem Modell signifikant besser als zufälliges Raten für die Vorhersage von Spielergebnissen (Heimsieg, Heimniederlage, Unentschieden)</a:t>
                </a:r>
              </a:p>
              <a:p>
                <a:r>
                  <a:rPr lang="de-DE" dirty="0"/>
                  <a:t>Was bedeutet „raten“? Wie hoch ist die Apriori Wahrscheinlichkeit?</a:t>
                </a:r>
              </a:p>
              <a:p>
                <a:pPr lvl="1"/>
                <a:r>
                  <a:rPr lang="de-DE" dirty="0"/>
                  <a:t>Gewichtung bei Zufall</a:t>
                </a:r>
              </a:p>
              <a:p>
                <a:pPr lvl="2"/>
                <a:r>
                  <a:rPr lang="de-DE" sz="1100" dirty="0"/>
                  <a:t>Heimsieg: 42.25%</a:t>
                </a:r>
              </a:p>
              <a:p>
                <a:pPr lvl="2"/>
                <a:r>
                  <a:rPr lang="de-DE" sz="1100" dirty="0"/>
                  <a:t>Unentschieden: 24.8%</a:t>
                </a:r>
              </a:p>
              <a:p>
                <a:pPr lvl="2"/>
                <a:r>
                  <a:rPr lang="de-DE" sz="1100" dirty="0"/>
                  <a:t>Auswärtssieg: 29.94%</a:t>
                </a:r>
                <a:endParaRPr lang="de-DE" dirty="0"/>
              </a:p>
              <a:p>
                <a:r>
                  <a:rPr lang="de-DE" dirty="0"/>
                  <a:t>Mit Hilfe statistischer Tests messen wir, ob unsere Prognoseergebnisse signifikant vom Zufälligen Raten abweicht</a:t>
                </a:r>
              </a:p>
              <a:p>
                <a:r>
                  <a:rPr lang="de-DE" b="1" dirty="0" err="1"/>
                  <a:t>McNemar</a:t>
                </a:r>
                <a:r>
                  <a:rPr lang="de-DE" b="1" dirty="0"/>
                  <a:t> Test:</a:t>
                </a:r>
              </a:p>
              <a:p>
                <a:pPr lvl="1"/>
                <a:r>
                  <a:rPr lang="de-DE" dirty="0"/>
                  <a:t>Verfahren um Unterschiede zwischen zwei verbundenen Stichproben zu untersuchen. Test ist für binären Output geeignet (richtige Vorhersage vs. falsche Vorhersage)</a:t>
                </a:r>
              </a:p>
              <a:p>
                <a:pPr lvl="2"/>
                <a:r>
                  <a:rPr lang="de-DE" dirty="0"/>
                  <a:t>Für unabhängige Stichproben: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-Test</a:t>
                </a:r>
              </a:p>
              <a:p>
                <a:pPr lvl="1"/>
                <a:r>
                  <a:rPr lang="de-DE" dirty="0"/>
                  <a:t>Nullhypothese: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: Kein Unterschied zwischen Stichprobe1 und Stichprobe2</a:t>
                </a:r>
              </a:p>
              <a:p>
                <a:pPr lvl="1"/>
                <a:r>
                  <a:rPr lang="de-DE" dirty="0"/>
                  <a:t>Signifikanzniveau: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F0341A5-A330-0F87-293B-DE10A6277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2" t="-422" b="-57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platzhalter 4">
            <a:extLst>
              <a:ext uri="{FF2B5EF4-FFF2-40B4-BE49-F238E27FC236}">
                <a16:creationId xmlns:a16="http://schemas.microsoft.com/office/drawing/2014/main" id="{3D8EF560-B43C-E3DA-96BF-89ECADFCAC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6" descr="Prozentuale Verteilung der Spalte RESULT.jpeg">
            <a:extLst>
              <a:ext uri="{FF2B5EF4-FFF2-40B4-BE49-F238E27FC236}">
                <a16:creationId xmlns:a16="http://schemas.microsoft.com/office/drawing/2014/main" id="{D14840A8-4460-0F2B-B7DD-A68A4E13C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063" y="2370965"/>
            <a:ext cx="1574576" cy="94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94750"/>
      </p:ext>
    </p:extLst>
  </p:cSld>
  <p:clrMapOvr>
    <a:masterClrMapping/>
  </p:clrMapOvr>
  <p:transition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5EF52-47A0-B3B0-3A5A-C338EE2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07D9122-B115-5742-5344-96AFEEBEC1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bf0229599620160817-8553-1ubbzhr-libre.pdf (d1wqtxts1xzle7.cloudfront.net)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921FBD-3BF8-F651-B28C-4A32C44D1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Praxisumsetzung Beispiel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D731793-C634-1050-2DD9-718A71AB7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9" y="1448673"/>
            <a:ext cx="7991792" cy="80684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37988F51-3C90-D9CD-8852-EC0E49EB5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674415"/>
              </p:ext>
            </p:extLst>
          </p:nvPr>
        </p:nvGraphicFramePr>
        <p:xfrm>
          <a:off x="1212374" y="3640161"/>
          <a:ext cx="3149600" cy="737500"/>
        </p:xfrm>
        <a:graphic>
          <a:graphicData uri="http://schemas.openxmlformats.org/drawingml/2006/table">
            <a:tbl>
              <a:tblPr/>
              <a:tblGrid>
                <a:gridCol w="873324">
                  <a:extLst>
                    <a:ext uri="{9D8B030D-6E8A-4147-A177-3AD203B41FA5}">
                      <a16:colId xmlns:a16="http://schemas.microsoft.com/office/drawing/2014/main" val="831428165"/>
                    </a:ext>
                  </a:extLst>
                </a:gridCol>
                <a:gridCol w="873324">
                  <a:extLst>
                    <a:ext uri="{9D8B030D-6E8A-4147-A177-3AD203B41FA5}">
                      <a16:colId xmlns:a16="http://schemas.microsoft.com/office/drawing/2014/main" val="1022514035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val="2323498985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val="96153848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Zufälliges Raten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977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958998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Prognose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860362"/>
                  </a:ext>
                </a:extLst>
              </a:tr>
              <a:tr h="18886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535751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81B33DBF-4969-8B23-0C6A-D93434BC4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677133"/>
              </p:ext>
            </p:extLst>
          </p:nvPr>
        </p:nvGraphicFramePr>
        <p:xfrm>
          <a:off x="4704673" y="3646141"/>
          <a:ext cx="3149600" cy="731520"/>
        </p:xfrm>
        <a:graphic>
          <a:graphicData uri="http://schemas.openxmlformats.org/drawingml/2006/table">
            <a:tbl>
              <a:tblPr/>
              <a:tblGrid>
                <a:gridCol w="873324">
                  <a:extLst>
                    <a:ext uri="{9D8B030D-6E8A-4147-A177-3AD203B41FA5}">
                      <a16:colId xmlns:a16="http://schemas.microsoft.com/office/drawing/2014/main" val="777577525"/>
                    </a:ext>
                  </a:extLst>
                </a:gridCol>
                <a:gridCol w="873324">
                  <a:extLst>
                    <a:ext uri="{9D8B030D-6E8A-4147-A177-3AD203B41FA5}">
                      <a16:colId xmlns:a16="http://schemas.microsoft.com/office/drawing/2014/main" val="3294933564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val="1663674980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val="263889520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Zufälliges Raten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2473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176256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Prognose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38720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989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3642F8AF-EFC8-342C-F01A-33D53B0CB1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088" y="4521461"/>
                <a:ext cx="8163834" cy="887866"/>
              </a:xfrm>
              <a:prstGeom prst="rect">
                <a:avLst/>
              </a:prstGeom>
            </p:spPr>
            <p:txBody>
              <a:bodyPr/>
              <a:lstStyle>
                <a:lvl1pPr marL="188913" indent="-188913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5163" indent="-28575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842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5033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9224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3796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8368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2940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7512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de-DE" sz="1200" kern="0" dirty="0"/>
                  <a:t>Teststatistik: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de-DE" sz="1200" dirty="0"/>
              </a:p>
              <a:p>
                <a:pPr marL="0" indent="0">
                  <a:buNone/>
                </a:pPr>
                <a:r>
                  <a:rPr lang="de-DE" sz="1200" dirty="0"/>
                  <a:t>Kritischer Wert 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200" dirty="0"/>
                  <a:t>-Verteilung mit 1 Freiheitsgrad und 95%-Quantil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1;0,95</m:t>
                        </m:r>
                      </m:sub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200" dirty="0"/>
                  <a:t> = 3.84</a:t>
                </a:r>
              </a:p>
              <a:p>
                <a:pPr marL="0" indent="0">
                  <a:buNone/>
                </a:pPr>
                <a:endParaRPr lang="de-DE" sz="1200" dirty="0"/>
              </a:p>
              <a:p>
                <a:pPr marL="0" indent="0">
                  <a:buNone/>
                </a:pPr>
                <a:r>
                  <a:rPr lang="de-DE" sz="1200" dirty="0"/>
                  <a:t>Nullhypothese ablehnen, falls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1;0,95</m:t>
                        </m:r>
                      </m:sub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642F8AF-EFC8-342C-F01A-33D53B0CB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8" y="4521461"/>
                <a:ext cx="8163834" cy="887866"/>
              </a:xfrm>
              <a:prstGeom prst="rect">
                <a:avLst/>
              </a:prstGeom>
              <a:blipFill>
                <a:blip r:embed="rId3"/>
                <a:stretch>
                  <a:fillRect b="-351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6770FB0-48C5-018E-22DC-4AA26DB2B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828962"/>
              </p:ext>
            </p:extLst>
          </p:nvPr>
        </p:nvGraphicFramePr>
        <p:xfrm>
          <a:off x="1224873" y="1197781"/>
          <a:ext cx="6629400" cy="2377440"/>
        </p:xfrm>
        <a:graphic>
          <a:graphicData uri="http://schemas.openxmlformats.org/drawingml/2006/table">
            <a:tbl>
              <a:tblPr/>
              <a:tblGrid>
                <a:gridCol w="433076">
                  <a:extLst>
                    <a:ext uri="{9D8B030D-6E8A-4147-A177-3AD203B41FA5}">
                      <a16:colId xmlns:a16="http://schemas.microsoft.com/office/drawing/2014/main" val="1645983625"/>
                    </a:ext>
                  </a:extLst>
                </a:gridCol>
                <a:gridCol w="1099348">
                  <a:extLst>
                    <a:ext uri="{9D8B030D-6E8A-4147-A177-3AD203B41FA5}">
                      <a16:colId xmlns:a16="http://schemas.microsoft.com/office/drawing/2014/main" val="527897535"/>
                    </a:ext>
                  </a:extLst>
                </a:gridCol>
                <a:gridCol w="1132661">
                  <a:extLst>
                    <a:ext uri="{9D8B030D-6E8A-4147-A177-3AD203B41FA5}">
                      <a16:colId xmlns:a16="http://schemas.microsoft.com/office/drawing/2014/main" val="1722899767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val="3566156408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val="1866810721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val="1768792432"/>
                    </a:ext>
                  </a:extLst>
                </a:gridCol>
                <a:gridCol w="266509">
                  <a:extLst>
                    <a:ext uri="{9D8B030D-6E8A-4147-A177-3AD203B41FA5}">
                      <a16:colId xmlns:a16="http://schemas.microsoft.com/office/drawing/2014/main" val="171447066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Spiel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Heimteam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Auswärtsteam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Ergebnis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Prognose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Zufälliges Raten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844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296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263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473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598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235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621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8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1594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2999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0244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3145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475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9629437"/>
      </p:ext>
    </p:extLst>
  </p:cSld>
  <p:clrMapOvr>
    <a:masterClrMapping/>
  </p:clrMapOvr>
  <p:transition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5EF52-47A0-B3B0-3A5A-C338EE2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921FBD-3BF8-F651-B28C-4A32C44D1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Praxisumsetzung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D731793-C634-1050-2DD9-718A71AB7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9" y="1448673"/>
            <a:ext cx="7991792" cy="80684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A5C051E-5423-1972-B635-54A092E88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83" y="1286419"/>
            <a:ext cx="3809860" cy="193820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9A3D5F6-EC1E-C7DC-000E-2AAC58C5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83" y="3633378"/>
            <a:ext cx="3921827" cy="1915311"/>
          </a:xfrm>
          <a:prstGeom prst="rect">
            <a:avLst/>
          </a:prstGeom>
        </p:spPr>
      </p:pic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577782E2-020B-192E-D849-A5E71437E1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80D7435-A8BA-89B1-3045-572F65C8B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021" y="1286419"/>
            <a:ext cx="3809860" cy="1957957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1C6EB9C-9181-A22A-126F-CA250061F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556" y="3606539"/>
            <a:ext cx="3921827" cy="196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23443"/>
      </p:ext>
    </p:extLst>
  </p:cSld>
  <p:clrMapOvr>
    <a:masterClrMapping/>
  </p:clrMapOvr>
  <p:transition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5EF52-47A0-B3B0-3A5A-C338EE2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921FBD-3BF8-F651-B28C-4A32C44D1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Praxisumsetzung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D731793-C634-1050-2DD9-718A71AB7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9" y="1448673"/>
            <a:ext cx="7991792" cy="80684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577782E2-020B-192E-D849-A5E71437E1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116E25-6A74-CADA-5E0F-C7F04139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" y="3687580"/>
            <a:ext cx="3915795" cy="20251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DE7218-74B7-ED9A-CE8C-03A28947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6" y="1372579"/>
            <a:ext cx="3921827" cy="196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01330"/>
      </p:ext>
    </p:extLst>
  </p:cSld>
  <p:clrMapOvr>
    <a:masterClrMapping/>
  </p:clrMapOvr>
  <p:transition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5EF52-47A0-B3B0-3A5A-C338EE2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921FBD-3BF8-F651-B28C-4A32C44D1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Praxisumsetzung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D731793-C634-1050-2DD9-718A71AB7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9" y="1448673"/>
            <a:ext cx="7991792" cy="80684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577782E2-020B-192E-D849-A5E71437E1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F53069-8B31-D076-8B91-6C91390C0C97}"/>
              </a:ext>
            </a:extLst>
          </p:cNvPr>
          <p:cNvSpPr txBox="1">
            <a:spLocks/>
          </p:cNvSpPr>
          <p:nvPr/>
        </p:nvSpPr>
        <p:spPr>
          <a:xfrm>
            <a:off x="573088" y="1448672"/>
            <a:ext cx="8064499" cy="4338321"/>
          </a:xfrm>
          <a:prstGeom prst="rect">
            <a:avLst/>
          </a:prstGeom>
        </p:spPr>
        <p:txBody>
          <a:bodyPr/>
          <a:lstStyle>
            <a:lvl1pPr marL="188913" indent="-188913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5163" indent="-28575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0842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5033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19224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3796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8368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2940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7512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kern="0" dirty="0"/>
              <a:t>In allen Fällen wurde Nullhypothese abgelehnt</a:t>
            </a:r>
          </a:p>
          <a:p>
            <a:pPr lvl="1"/>
            <a:r>
              <a:rPr lang="de-DE" kern="0" dirty="0">
                <a:sym typeface="Wingdings" panose="05000000000000000000" pitchFamily="2" charset="2"/>
              </a:rPr>
              <a:t> Prognosemodell statistisch signifikant unterschiedlich zu Zufallsmodell</a:t>
            </a:r>
          </a:p>
          <a:p>
            <a:endParaRPr lang="de-DE" kern="0" dirty="0">
              <a:sym typeface="Wingdings" panose="05000000000000000000" pitchFamily="2" charset="2"/>
            </a:endParaRPr>
          </a:p>
          <a:p>
            <a:r>
              <a:rPr lang="de-DE" kern="0" dirty="0">
                <a:sym typeface="Wingdings" panose="05000000000000000000" pitchFamily="2" charset="2"/>
              </a:rPr>
              <a:t>Test trifft keine Aussage über Stärke und Richtung der Unterschiede</a:t>
            </a:r>
          </a:p>
          <a:p>
            <a:pPr lvl="1"/>
            <a:r>
              <a:rPr lang="de-DE" kern="0" dirty="0">
                <a:sym typeface="Wingdings" panose="05000000000000000000" pitchFamily="2" charset="2"/>
              </a:rPr>
              <a:t>Anhaltspunkt: Vergleiche die Werte b und c miteinander</a:t>
            </a:r>
          </a:p>
          <a:p>
            <a:pPr lvl="1"/>
            <a:r>
              <a:rPr lang="de-DE" kern="0" dirty="0">
                <a:sym typeface="Wingdings" panose="05000000000000000000" pitchFamily="2" charset="2"/>
              </a:rPr>
              <a:t>Da in den Prognosemodellen im Vergleich zum Zufallsmodell stets b&gt;c</a:t>
            </a:r>
          </a:p>
          <a:p>
            <a:pPr lvl="2"/>
            <a:r>
              <a:rPr lang="de-DE" kern="0" dirty="0">
                <a:sym typeface="Wingdings" panose="05000000000000000000" pitchFamily="2" charset="2"/>
              </a:rPr>
              <a:t> Prognosemodell statistisch signifikant besser als Zufallsmodell.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2108392271"/>
      </p:ext>
    </p:extLst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E85D00F-AA0B-C2EF-75C1-6EB48B4FB3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1135951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Transfermarkt.de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98DD0-2837-19D0-3FC2-EC64AEE0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07671E-AEB6-0476-39CB-E486D8CD4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40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123017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12380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10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6663341"/>
              </p:ext>
            </p:extLst>
          </p:nvPr>
        </p:nvGraphicFramePr>
        <p:xfrm>
          <a:off x="573088" y="1430011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https://www.transfermarkt.de/bundesliga/spieltag/wettbewerb/L1/spieltag/34/saison_id/2022</a:t>
            </a:r>
            <a:r>
              <a:rPr lang="de-DE" sz="1000" dirty="0">
                <a:solidFill>
                  <a:schemeClr val="tx1"/>
                </a:solidFill>
              </a:rPr>
              <a:t>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der Daten zu </a:t>
            </a:r>
            <a:r>
              <a:rPr lang="de-DE" sz="1600" b="1" dirty="0">
                <a:solidFill>
                  <a:schemeClr val="tx1"/>
                </a:solidFill>
              </a:rPr>
              <a:t>Bundesliga-Spieltagen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Grundsätzlich für alle auf Transfermarkt verfügbaren Ligen anwendbar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5DDE223-9D09-5527-0D73-8D37B83857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294" y="3763180"/>
            <a:ext cx="6753412" cy="2100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801984"/>
              </p:ext>
            </p:extLst>
          </p:nvPr>
        </p:nvGraphicFramePr>
        <p:xfrm>
          <a:off x="573088" y="1465567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https://www.transfermarkt.de/bundesliga/startseite/wettbewerb/L1/plus/?saison_id=2022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der Daten zu </a:t>
            </a:r>
            <a:r>
              <a:rPr lang="de-DE" sz="1600" b="1" dirty="0">
                <a:solidFill>
                  <a:schemeClr val="tx1"/>
                </a:solidFill>
              </a:rPr>
              <a:t>Bundesliga-Vereinen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Saison ab 1965 erstmalig mit 18 Vereinen statt 16 Vereinen, 1991 mit 20 Vereinen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Marktwerte erst ab 2004 verfügbar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15C77D-CDC2-587A-D8B5-0CBAA5963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1684" y="4018697"/>
            <a:ext cx="5345430" cy="19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1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249809"/>
              </p:ext>
            </p:extLst>
          </p:nvPr>
        </p:nvGraphicFramePr>
        <p:xfrm>
          <a:off x="573088" y="1536700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800" dirty="0">
                <a:solidFill>
                  <a:schemeClr val="tx1"/>
                </a:solidFill>
              </a:rPr>
              <a:t>https://www.transfermarkt.de/bundesliga/transfers/wettbewerb/L1/plus/?saison_id={2022}&amp;s_w=&amp;leihe=1&amp;intern=0&amp;intern=1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der Daten zur </a:t>
            </a:r>
            <a:r>
              <a:rPr lang="de-DE" sz="1600" b="1" dirty="0">
                <a:solidFill>
                  <a:schemeClr val="tx1"/>
                </a:solidFill>
              </a:rPr>
              <a:t>Bundesliga-Transferübersicht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Marktwerte erst ab 2004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8010221-4AA1-D7B6-CEC4-1BA07ED4D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359" y="3999751"/>
            <a:ext cx="6736080" cy="188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2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2534166"/>
              </p:ext>
            </p:extLst>
          </p:nvPr>
        </p:nvGraphicFramePr>
        <p:xfrm>
          <a:off x="573088" y="1536700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8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https://www.wetterkontor.de/de/wetter/deutschland/extremwerte.asp?id=20110101</a:t>
            </a:r>
            <a:r>
              <a:rPr lang="de-DE" sz="800" dirty="0">
                <a:solidFill>
                  <a:schemeClr val="tx1"/>
                </a:solidFill>
              </a:rPr>
              <a:t>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von täglichen </a:t>
            </a:r>
            <a:r>
              <a:rPr lang="de-DE" sz="1600" b="1" dirty="0">
                <a:solidFill>
                  <a:schemeClr val="tx1"/>
                </a:solidFill>
              </a:rPr>
              <a:t>Wetterdaten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Wetterdaten erst ab 2011-01-01 (Imputation für Vergangenheitsdaten)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Stadt </a:t>
            </a:r>
            <a:r>
              <a:rPr lang="de-DE" sz="1300" dirty="0">
                <a:solidFill>
                  <a:schemeClr val="tx1"/>
                </a:solidFill>
                <a:sym typeface="Wingdings" panose="05000000000000000000" pitchFamily="2" charset="2"/>
              </a:rPr>
              <a:t></a:t>
            </a:r>
            <a:r>
              <a:rPr lang="de-DE" sz="1300" dirty="0">
                <a:solidFill>
                  <a:schemeClr val="tx1"/>
                </a:solidFill>
              </a:rPr>
              <a:t> Wetterstationen (manuelles </a:t>
            </a:r>
            <a:r>
              <a:rPr lang="de-DE" sz="1300" dirty="0" err="1">
                <a:solidFill>
                  <a:schemeClr val="tx1"/>
                </a:solidFill>
              </a:rPr>
              <a:t>Matching</a:t>
            </a:r>
            <a:r>
              <a:rPr lang="de-DE" sz="1300" dirty="0">
                <a:solidFill>
                  <a:schemeClr val="tx1"/>
                </a:solidFill>
              </a:rPr>
              <a:t> notwendig)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Wetterprognosen für die Zukunft </a:t>
            </a:r>
            <a:r>
              <a:rPr lang="de-DE" sz="1300" dirty="0" err="1">
                <a:solidFill>
                  <a:schemeClr val="tx1"/>
                </a:solidFill>
              </a:rPr>
              <a:t>scrapen</a:t>
            </a:r>
            <a:r>
              <a:rPr lang="de-DE" sz="13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05A71C2-3413-1CBC-1C06-0BCEAA4B3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4395" y="4032199"/>
            <a:ext cx="4660008" cy="184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4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NggB5j5u4R9y848IjgMA"/>
</p:tagLst>
</file>

<file path=ppt/theme/theme1.xml><?xml version="1.0" encoding="utf-8"?>
<a:theme xmlns:a="http://schemas.openxmlformats.org/drawingml/2006/main" name="Leere Präsentation">
  <a:themeElements>
    <a:clrScheme name="Leere Präsentation 2">
      <a:dk1>
        <a:srgbClr val="000000"/>
      </a:dk1>
      <a:lt1>
        <a:srgbClr val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2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2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33CC"/>
        </a:dk2>
        <a:lt2>
          <a:srgbClr val="000000"/>
        </a:lt2>
        <a:accent1>
          <a:srgbClr val="3399FF"/>
        </a:accent1>
        <a:accent2>
          <a:srgbClr val="0033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2DB9"/>
        </a:accent6>
        <a:hlink>
          <a:srgbClr val="CC00CC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5EAD"/>
        </a:dk2>
        <a:lt2>
          <a:srgbClr val="000000"/>
        </a:lt2>
        <a:accent1>
          <a:srgbClr val="C0C0C0"/>
        </a:accent1>
        <a:accent2>
          <a:srgbClr val="005EA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49C"/>
        </a:accent6>
        <a:hlink>
          <a:srgbClr val="B2B2B2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HD:PROGRAMME:Microsoft Office 98:Vorlagen:Leere Präsentation</Template>
  <TotalTime>0</TotalTime>
  <Words>994</Words>
  <Application>Microsoft Office PowerPoint</Application>
  <PresentationFormat>Bildschirmpräsentation (4:3)</PresentationFormat>
  <Paragraphs>322</Paragraphs>
  <Slides>40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  <vt:variant>
        <vt:lpstr>Zielgruppenorientierte Präsentationen</vt:lpstr>
      </vt:variant>
      <vt:variant>
        <vt:i4>1</vt:i4>
      </vt:variant>
    </vt:vector>
  </HeadingPairs>
  <TitlesOfParts>
    <vt:vector size="48" baseType="lpstr">
      <vt:lpstr>Arial</vt:lpstr>
      <vt:lpstr>Calibri</vt:lpstr>
      <vt:lpstr>Cambria Math</vt:lpstr>
      <vt:lpstr>Syntax</vt:lpstr>
      <vt:lpstr>Times</vt:lpstr>
      <vt:lpstr>Wingdings</vt:lpstr>
      <vt:lpstr>Leere Präsentation</vt:lpstr>
      <vt:lpstr>Web Mining</vt:lpstr>
      <vt:lpstr>Web Mining</vt:lpstr>
      <vt:lpstr>Web Mining</vt:lpstr>
      <vt:lpstr>Web Mining</vt:lpstr>
      <vt:lpstr>Web Mining</vt:lpstr>
      <vt:lpstr>Web Mining</vt:lpstr>
      <vt:lpstr>Web Mining</vt:lpstr>
      <vt:lpstr>Web Mining</vt:lpstr>
      <vt:lpstr>Web Mining</vt:lpstr>
      <vt:lpstr>Web Mining</vt:lpstr>
      <vt:lpstr>Web Mining</vt:lpstr>
      <vt:lpstr>Web Mining </vt:lpstr>
      <vt:lpstr>Web Mining </vt:lpstr>
      <vt:lpstr>Web Mining </vt:lpstr>
      <vt:lpstr>Web Mining </vt:lpstr>
      <vt:lpstr>Web Mining </vt:lpstr>
      <vt:lpstr>Web Mining </vt:lpstr>
      <vt:lpstr>Web Mining </vt:lpstr>
      <vt:lpstr>Web Mining</vt:lpstr>
      <vt:lpstr>Benchmark</vt:lpstr>
      <vt:lpstr>Web Mining</vt:lpstr>
      <vt:lpstr>Prognose der Spielergebnisse</vt:lpstr>
      <vt:lpstr>Prognose der Spielergebnisse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Web Mining</vt:lpstr>
      <vt:lpstr>Modellsignifikanz</vt:lpstr>
      <vt:lpstr>Modellsignifikanz</vt:lpstr>
      <vt:lpstr>Modellsignifikanz</vt:lpstr>
      <vt:lpstr>Modellsignifikanz</vt:lpstr>
      <vt:lpstr>Modellsignifikanz</vt:lpstr>
      <vt:lpstr>Web Mining</vt:lpstr>
      <vt:lpstr>Mustermann1</vt:lpstr>
    </vt:vector>
  </TitlesOfParts>
  <Company>Susanne Hampe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Fachhochschule Südwestfalen</dc:title>
  <dc:creator>Susanne Hampe</dc:creator>
  <cp:lastModifiedBy>Kevin Diec, Vodafone</cp:lastModifiedBy>
  <cp:revision>658</cp:revision>
  <cp:lastPrinted>2010-04-29T14:30:22Z</cp:lastPrinted>
  <dcterms:created xsi:type="dcterms:W3CDTF">2010-04-29T12:39:23Z</dcterms:created>
  <dcterms:modified xsi:type="dcterms:W3CDTF">2023-09-15T19:46:46Z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etDate">
    <vt:lpwstr>2023-09-15T19:46:45Z</vt:lpwstr>
  </property>
  <property fmtid="{D5CDD505-2E9C-101B-9397-08002B2CF9AE}" pid="4" name="MSIP_Label_0359f705-2ba0-454b-9cfc-6ce5bcaac040_Method">
    <vt:lpwstr>Standard</vt:lpwstr>
  </property>
  <property fmtid="{D5CDD505-2E9C-101B-9397-08002B2CF9AE}" pid="5" name="MSIP_Label_0359f705-2ba0-454b-9cfc-6ce5bcaac040_Name">
    <vt:lpwstr>0359f705-2ba0-454b-9cfc-6ce5bcaac040</vt:lpwstr>
  </property>
  <property fmtid="{D5CDD505-2E9C-101B-9397-08002B2CF9AE}" pid="6" name="MSIP_Label_0359f705-2ba0-454b-9cfc-6ce5bcaac040_SiteId">
    <vt:lpwstr>68283f3b-8487-4c86-adb3-a5228f18b893</vt:lpwstr>
  </property>
  <property fmtid="{D5CDD505-2E9C-101B-9397-08002B2CF9AE}" pid="7" name="MSIP_Label_0359f705-2ba0-454b-9cfc-6ce5bcaac040_ActionId">
    <vt:lpwstr>acb29243-9492-409f-8224-7b572471ecea</vt:lpwstr>
  </property>
  <property fmtid="{D5CDD505-2E9C-101B-9397-08002B2CF9AE}" pid="8" name="MSIP_Label_0359f705-2ba0-454b-9cfc-6ce5bcaac040_ContentBits">
    <vt:lpwstr>2</vt:lpwstr>
  </property>
</Properties>
</file>